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3.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4.xml" ContentType="application/vnd.openxmlformats-officedocument.presentationml.comments+xml"/>
  <Override PartName="/ppt/comments/comment5.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6.xml" ContentType="application/vnd.openxmlformats-officedocument.presentationml.comments+xml"/>
  <Override PartName="/ppt/comments/comment7.xml" ContentType="application/vnd.openxmlformats-officedocument.presentationml.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8.xml" ContentType="application/vnd.openxmlformats-officedocument.presentationml.comments+xml"/>
  <Override PartName="/ppt/notesSlides/notesSlide15.xml" ContentType="application/vnd.openxmlformats-officedocument.presentationml.notesSlide+xml"/>
  <Override PartName="/ppt/comments/comment9.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29"/>
  </p:notesMasterIdLst>
  <p:handoutMasterIdLst>
    <p:handoutMasterId r:id="rId30"/>
  </p:handoutMasterIdLst>
  <p:sldIdLst>
    <p:sldId id="265" r:id="rId5"/>
    <p:sldId id="347" r:id="rId6"/>
    <p:sldId id="375" r:id="rId7"/>
    <p:sldId id="362" r:id="rId8"/>
    <p:sldId id="357" r:id="rId9"/>
    <p:sldId id="358" r:id="rId10"/>
    <p:sldId id="359" r:id="rId11"/>
    <p:sldId id="372" r:id="rId12"/>
    <p:sldId id="378" r:id="rId13"/>
    <p:sldId id="373" r:id="rId14"/>
    <p:sldId id="374" r:id="rId15"/>
    <p:sldId id="360" r:id="rId16"/>
    <p:sldId id="364" r:id="rId17"/>
    <p:sldId id="363" r:id="rId18"/>
    <p:sldId id="361" r:id="rId19"/>
    <p:sldId id="367" r:id="rId20"/>
    <p:sldId id="368" r:id="rId21"/>
    <p:sldId id="370" r:id="rId22"/>
    <p:sldId id="369" r:id="rId23"/>
    <p:sldId id="366" r:id="rId24"/>
    <p:sldId id="371" r:id="rId25"/>
    <p:sldId id="377" r:id="rId26"/>
    <p:sldId id="376" r:id="rId27"/>
    <p:sldId id="379" r:id="rId28"/>
  </p:sldIdLst>
  <p:sldSz cx="9144000" cy="5143500" type="screen16x9"/>
  <p:notesSz cx="14173200" cy="7772400"/>
  <p:custDataLst>
    <p:tags r:id="rId31"/>
  </p:custDataLst>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5BE67DC-4386-4951-AD9D-2C6C9070ADC3}">
          <p14:sldIdLst>
            <p14:sldId id="265"/>
            <p14:sldId id="347"/>
            <p14:sldId id="375"/>
            <p14:sldId id="362"/>
            <p14:sldId id="357"/>
            <p14:sldId id="358"/>
            <p14:sldId id="359"/>
            <p14:sldId id="372"/>
            <p14:sldId id="378"/>
            <p14:sldId id="373"/>
            <p14:sldId id="374"/>
            <p14:sldId id="360"/>
            <p14:sldId id="364"/>
            <p14:sldId id="363"/>
            <p14:sldId id="361"/>
            <p14:sldId id="367"/>
            <p14:sldId id="368"/>
            <p14:sldId id="370"/>
            <p14:sldId id="369"/>
            <p14:sldId id="366"/>
            <p14:sldId id="371"/>
            <p14:sldId id="377"/>
            <p14:sldId id="376"/>
            <p14:sldId id="379"/>
          </p14:sldIdLst>
        </p14:section>
      </p14:sectionLst>
    </p:ext>
    <p:ext uri="{EFAFB233-063F-42B5-8137-9DF3F51BA10A}">
      <p15:sldGuideLst xmlns:p15="http://schemas.microsoft.com/office/powerpoint/2012/main" xmlns="">
        <p15:guide id="1" pos="3839" userDrawn="1">
          <p15:clr>
            <a:srgbClr val="A4A3A4"/>
          </p15:clr>
        </p15:guide>
        <p15:guide id="2" orient="horz" pos="2160" userDrawn="1">
          <p15:clr>
            <a:srgbClr val="A4A3A4"/>
          </p15:clr>
        </p15:guide>
        <p15:guide id="3" orient="horz" pos="1620">
          <p15:clr>
            <a:srgbClr val="A4A3A4"/>
          </p15:clr>
        </p15:guide>
        <p15:guide id="4" pos="2880">
          <p15:clr>
            <a:srgbClr val="A4A3A4"/>
          </p15:clr>
        </p15:guide>
      </p15:sldGuideLst>
    </p:ext>
    <p:ext uri="{2D200454-40CA-4A62-9FC3-DE9A4176ACB9}">
      <p15:notes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43"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491" autoAdjust="0"/>
    <p:restoredTop sz="94629" autoAdjust="0"/>
  </p:normalViewPr>
  <p:slideViewPr>
    <p:cSldViewPr showGuides="1">
      <p:cViewPr>
        <p:scale>
          <a:sx n="100" d="100"/>
          <a:sy n="100" d="100"/>
        </p:scale>
        <p:origin x="-1272" y="-365"/>
      </p:cViewPr>
      <p:guideLst>
        <p:guide orient="horz" pos="2160"/>
        <p:guide orient="horz" pos="1620"/>
        <p:guide pos="3839"/>
        <p:guide pos="288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90" d="100"/>
          <a:sy n="90" d="100"/>
        </p:scale>
        <p:origin x="3774"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2-09T11:09:45.546" idx="5">
    <p:pos x="2496" y="1476"/>
    <p:text>
Here for component proportion we should keep the notation 3x1
For Sigma we have 3x6 (correct???)</p:text>
  </p:cm>
</p:cmLst>
</file>

<file path=ppt/comments/comment2.xml><?xml version="1.0" encoding="utf-8"?>
<p:cmLst xmlns:a="http://schemas.openxmlformats.org/drawingml/2006/main" xmlns:r="http://schemas.openxmlformats.org/officeDocument/2006/relationships" xmlns:p="http://schemas.openxmlformats.org/presentationml/2006/main">
  <p:cm authorId="1" dt="2020-12-09T03:39:29.858" idx="37">
    <p:pos x="4534" y="1439"/>
    <p:text>A Gaussian is fitted on each of 3 mu comonents for each variable of F, Dt, l and 2 Gaussians for angle - TOTAL: 11 Gaussians</p:text>
    <p:extLst mod="1">
      <p:ext uri="{C676402C-5697-4E1C-873F-D02D1690AC5C}">
        <p15:threadingInfo xmlns:p15="http://schemas.microsoft.com/office/powerpoint/2012/main" xmlns=""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2-09T10:58:41.206" idx="1">
    <p:pos x="4497" y="1146"/>
    <p:text>
Component Proportion Coefficients
3 Gaussians fitted for the multimodal model (F, Dt, l) and 2 Gaussians for the unimodal model of angle - TOTAL: 5 Gaussians</p:text>
  </p:cm>
</p:cmLst>
</file>

<file path=ppt/comments/comment4.xml><?xml version="1.0" encoding="utf-8"?>
<p:cmLst xmlns:a="http://schemas.openxmlformats.org/drawingml/2006/main" xmlns:r="http://schemas.openxmlformats.org/officeDocument/2006/relationships" xmlns:p="http://schemas.openxmlformats.org/presentationml/2006/main">
  <p:cm authorId="1" dt="2020-12-09T11:05:44.680" idx="2">
    <p:pos x="3953" y="2028"/>
    <p:text>Should I do the index fixing or keep the first table?
I think this is ok as you have it</p:text>
  </p:cm>
  <p:cm authorId="1" dt="2020-12-09T11:07:20.752" idx="4">
    <p:pos x="2297" y="1476"/>
    <p:text>Here for component proportion we should keep the notation 3x1
For Sigma we have 3x6 (correct???)</p:text>
  </p:cm>
</p:cmLst>
</file>

<file path=ppt/comments/comment5.xml><?xml version="1.0" encoding="utf-8"?>
<p:cmLst xmlns:a="http://schemas.openxmlformats.org/drawingml/2006/main" xmlns:r="http://schemas.openxmlformats.org/officeDocument/2006/relationships" xmlns:p="http://schemas.openxmlformats.org/presentationml/2006/main">
  <p:cm authorId="1" dt="2020-12-09T03:42:37.956" idx="39">
    <p:pos x="4294" y="1665"/>
    <p:text>A Gaussian is fitted on each of the 3 mu comonent groups (small, medium, high) for each variable of F, Dt, l and 2 Gaussians for angle - TOTAL: 11 Gaussians</p:text>
    <p:extLst mod="1">
      <p:ext uri="{C676402C-5697-4E1C-873F-D02D1690AC5C}">
        <p15:threadingInfo xmlns:p15="http://schemas.microsoft.com/office/powerpoint/2012/main" xmlns="" timeZoneBias="-12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12-09T03:13:26.416" idx="36">
    <p:pos x="5589" y="1775"/>
    <p:text>This plot shows the importance of sorting since we have bimodal distribution</p:text>
    <p:extLst mod="1">
      <p:ext uri="{C676402C-5697-4E1C-873F-D02D1690AC5C}">
        <p15:threadingInfo xmlns:p15="http://schemas.microsoft.com/office/powerpoint/2012/main" xmlns="" timeZoneBias="-12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0-12-09T03:41:38.384" idx="40">
    <p:pos x="1578" y="1966"/>
    <p:text>3 Gaussians fitted for F, Dt, l and 2 Gaussians for angle - TOTAL: 5 Gaussians</p:text>
    <p:extLst mod="1">
      <p:ext uri="{C676402C-5697-4E1C-873F-D02D1690AC5C}">
        <p15:threadingInfo xmlns:p15="http://schemas.microsoft.com/office/powerpoint/2012/main" xmlns="" timeZoneBias="-120"/>
      </p:ext>
    </p:extLst>
  </p:cm>
  <p:cm authorId="1" dt="2020-12-09T11:15:44.687" idx="6">
    <p:pos x="1586" y="2066"/>
    <p:text>Correct
You have 3 coefficents for the entire multivariate model. Do not separate Dt, F and l
Thus we have 3 Gaussians for the multivariate
For univariate we have another 2
Total 5 Gaussians for the mixing coefficients</p:text>
  </p:cm>
  <p:cm authorId="1" dt="2020-12-09T11:20:09.632" idx="7">
    <p:pos x="2346" y="190"/>
    <p:text>Yes but here do you do sorting on the coefficients of the 3 models????????
</p:text>
  </p:cm>
</p:cmLst>
</file>

<file path=ppt/comments/comment8.xml><?xml version="1.0" encoding="utf-8"?>
<p:cmLst xmlns:a="http://schemas.openxmlformats.org/drawingml/2006/main" xmlns:r="http://schemas.openxmlformats.org/officeDocument/2006/relationships" xmlns:p="http://schemas.openxmlformats.org/presentationml/2006/main">
  <p:cm authorId="1" dt="2020-12-09T03:51:46.601" idx="42">
    <p:pos x="5557" y="1763"/>
    <p:text>GMM of 2 components fitted on each differentiated value of Sigma for F, Dt, l and 1 more GMM of 2 compoents for angle - TOTAL: 7 GMMs of 2 components or 14 Gaussians</p:text>
    <p:extLst mod="1">
      <p:ext uri="{C676402C-5697-4E1C-873F-D02D1690AC5C}">
        <p15:threadingInfo xmlns:p15="http://schemas.microsoft.com/office/powerpoint/2012/main" xmlns="" timeZoneBias="-120"/>
      </p:ext>
    </p:extLst>
  </p:cm>
  <p:cm authorId="1" dt="2020-12-09T11:26:28.531" idx="8">
    <p:pos x="5208" y="2223"/>
    <p:text>I think that for all sigma values, ONE Gaussian would be enough
We need to discuss again and justify how we fix the number of Components for the mu, Sigma and pfi Parameters</p:text>
  </p:cm>
</p:cmLst>
</file>

<file path=ppt/comments/comment9.xml><?xml version="1.0" encoding="utf-8"?>
<p:cmLst xmlns:a="http://schemas.openxmlformats.org/drawingml/2006/main" xmlns:r="http://schemas.openxmlformats.org/officeDocument/2006/relationships" xmlns:p="http://schemas.openxmlformats.org/presentationml/2006/main">
  <p:cm authorId="1" dt="2020-12-09T03:57:44.660" idx="43">
    <p:pos x="5342" y="1561"/>
    <p:text>I think one Gaussian would be a better fit here</p:text>
    <p:extLst mod="1">
      <p:ext uri="{C676402C-5697-4E1C-873F-D02D1690AC5C}">
        <p15:threadingInfo xmlns:p15="http://schemas.microsoft.com/office/powerpoint/2012/main" xmlns="" timeZoneBias="-1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6141720" cy="389970"/>
          </a:xfrm>
          <a:prstGeom prst="rect">
            <a:avLst/>
          </a:prstGeom>
        </p:spPr>
        <p:txBody>
          <a:bodyPr vert="horz" lIns="125401" tIns="62700" rIns="125401" bIns="62700" rtlCol="0"/>
          <a:lstStyle>
            <a:lvl1pPr algn="l">
              <a:defRPr sz="1600"/>
            </a:lvl1pPr>
          </a:lstStyle>
          <a:p>
            <a:pPr rtl="0"/>
            <a:endParaRPr lang="en-GB" dirty="0"/>
          </a:p>
        </p:txBody>
      </p:sp>
      <p:sp>
        <p:nvSpPr>
          <p:cNvPr id="3" name="Date Placeholder 2"/>
          <p:cNvSpPr>
            <a:spLocks noGrp="1"/>
          </p:cNvSpPr>
          <p:nvPr>
            <p:ph type="dt" sz="quarter" idx="1"/>
          </p:nvPr>
        </p:nvSpPr>
        <p:spPr>
          <a:xfrm>
            <a:off x="8028200" y="0"/>
            <a:ext cx="6141720" cy="389970"/>
          </a:xfrm>
          <a:prstGeom prst="rect">
            <a:avLst/>
          </a:prstGeom>
        </p:spPr>
        <p:txBody>
          <a:bodyPr vert="horz" lIns="125401" tIns="62700" rIns="125401" bIns="62700" rtlCol="0"/>
          <a:lstStyle>
            <a:lvl1pPr algn="r">
              <a:defRPr sz="1600"/>
            </a:lvl1pPr>
          </a:lstStyle>
          <a:p>
            <a:pPr rtl="0"/>
            <a:fld id="{95E640B8-84E0-4918-8D32-2DA907C40CB3}" type="datetime1">
              <a:rPr lang="en-GB" smtClean="0"/>
              <a:t>09/12/2020</a:t>
            </a:fld>
            <a:endParaRPr lang="en-GB" dirty="0"/>
          </a:p>
        </p:txBody>
      </p:sp>
      <p:sp>
        <p:nvSpPr>
          <p:cNvPr id="4" name="Footer Placeholder 3"/>
          <p:cNvSpPr>
            <a:spLocks noGrp="1"/>
          </p:cNvSpPr>
          <p:nvPr>
            <p:ph type="ftr" sz="quarter" idx="2"/>
          </p:nvPr>
        </p:nvSpPr>
        <p:spPr>
          <a:xfrm>
            <a:off x="0" y="7382431"/>
            <a:ext cx="6141720" cy="389969"/>
          </a:xfrm>
          <a:prstGeom prst="rect">
            <a:avLst/>
          </a:prstGeom>
        </p:spPr>
        <p:txBody>
          <a:bodyPr vert="horz" lIns="125401" tIns="62700" rIns="125401" bIns="62700" rtlCol="0" anchor="b"/>
          <a:lstStyle>
            <a:lvl1pPr algn="l">
              <a:defRPr sz="1600"/>
            </a:lvl1pPr>
          </a:lstStyle>
          <a:p>
            <a:pPr rtl="0"/>
            <a:endParaRPr lang="en-GB" dirty="0"/>
          </a:p>
        </p:txBody>
      </p:sp>
      <p:sp>
        <p:nvSpPr>
          <p:cNvPr id="5" name="Slide Number Placeholder 4"/>
          <p:cNvSpPr>
            <a:spLocks noGrp="1"/>
          </p:cNvSpPr>
          <p:nvPr>
            <p:ph type="sldNum" sz="quarter" idx="3"/>
          </p:nvPr>
        </p:nvSpPr>
        <p:spPr>
          <a:xfrm>
            <a:off x="8028200" y="7382431"/>
            <a:ext cx="6141720" cy="389969"/>
          </a:xfrm>
          <a:prstGeom prst="rect">
            <a:avLst/>
          </a:prstGeom>
        </p:spPr>
        <p:txBody>
          <a:bodyPr vert="horz" lIns="125401" tIns="62700" rIns="125401" bIns="62700" rtlCol="0" anchor="b"/>
          <a:lstStyle>
            <a:lvl1pPr algn="r">
              <a:defRPr sz="1600"/>
            </a:lvl1pPr>
          </a:lstStyle>
          <a:p>
            <a:pPr rtl="0"/>
            <a:fld id="{D9F912AB-2776-42F2-A957-313FC7EFEDB9}" type="slidenum">
              <a:rPr lang="en-GB" smtClean="0"/>
              <a:t>‹#›</a:t>
            </a:fld>
            <a:endParaRPr lang="en-GB"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f hdr="0" ftr="0"/>
</p:handoutMaster>
</file>

<file path=ppt/media/image1.jpg>
</file>

<file path=ppt/media/image12.png>
</file>

<file path=ppt/media/image15.png>
</file>

<file path=ppt/media/image16.png>
</file>

<file path=ppt/media/image2.jpg>
</file>

<file path=ppt/media/image21.png>
</file>

<file path=ppt/media/image24.png>
</file>

<file path=ppt/media/image26.png>
</file>

<file path=ppt/media/image3.pn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6141720" cy="388620"/>
          </a:xfrm>
          <a:prstGeom prst="rect">
            <a:avLst/>
          </a:prstGeom>
        </p:spPr>
        <p:txBody>
          <a:bodyPr vert="horz" lIns="125401" tIns="62700" rIns="125401" bIns="62700" rtlCol="0"/>
          <a:lstStyle>
            <a:lvl1pPr algn="l">
              <a:defRPr sz="1600"/>
            </a:lvl1pPr>
          </a:lstStyle>
          <a:p>
            <a:pPr rtl="0"/>
            <a:endParaRPr lang="en-GB" noProof="0" dirty="0"/>
          </a:p>
        </p:txBody>
      </p:sp>
      <p:sp>
        <p:nvSpPr>
          <p:cNvPr id="3" name="Date Placeholder 2"/>
          <p:cNvSpPr>
            <a:spLocks noGrp="1"/>
          </p:cNvSpPr>
          <p:nvPr>
            <p:ph type="dt" idx="1"/>
          </p:nvPr>
        </p:nvSpPr>
        <p:spPr>
          <a:xfrm>
            <a:off x="8028200" y="0"/>
            <a:ext cx="6141720" cy="388620"/>
          </a:xfrm>
          <a:prstGeom prst="rect">
            <a:avLst/>
          </a:prstGeom>
        </p:spPr>
        <p:txBody>
          <a:bodyPr vert="horz" lIns="125401" tIns="62700" rIns="125401" bIns="62700" rtlCol="0"/>
          <a:lstStyle>
            <a:lvl1pPr algn="r">
              <a:defRPr sz="1600"/>
            </a:lvl1pPr>
          </a:lstStyle>
          <a:p>
            <a:fld id="{0A8CCBA2-4B54-4BA8-A1FE-CF186AA3561A}" type="datetime1">
              <a:rPr lang="en-GB" noProof="0" smtClean="0"/>
              <a:pPr/>
              <a:t>09/12/2020</a:t>
            </a:fld>
            <a:endParaRPr lang="en-GB" noProof="0" dirty="0"/>
          </a:p>
        </p:txBody>
      </p:sp>
      <p:sp>
        <p:nvSpPr>
          <p:cNvPr id="4" name="Slide Image Placeholder 3"/>
          <p:cNvSpPr>
            <a:spLocks noGrp="1" noRot="1" noChangeAspect="1"/>
          </p:cNvSpPr>
          <p:nvPr>
            <p:ph type="sldImg" idx="2"/>
          </p:nvPr>
        </p:nvSpPr>
        <p:spPr>
          <a:xfrm>
            <a:off x="4495800" y="582613"/>
            <a:ext cx="5181600" cy="2914650"/>
          </a:xfrm>
          <a:prstGeom prst="rect">
            <a:avLst/>
          </a:prstGeom>
          <a:noFill/>
          <a:ln w="12700">
            <a:solidFill>
              <a:prstClr val="black"/>
            </a:solidFill>
          </a:ln>
        </p:spPr>
        <p:txBody>
          <a:bodyPr vert="horz" lIns="125401" tIns="62700" rIns="125401" bIns="62700" rtlCol="0" anchor="ctr"/>
          <a:lstStyle/>
          <a:p>
            <a:pPr rtl="0"/>
            <a:endParaRPr lang="en-GB" noProof="0" dirty="0"/>
          </a:p>
        </p:txBody>
      </p:sp>
      <p:sp>
        <p:nvSpPr>
          <p:cNvPr id="5" name="Notes Placeholder 4"/>
          <p:cNvSpPr>
            <a:spLocks noGrp="1"/>
          </p:cNvSpPr>
          <p:nvPr>
            <p:ph type="body" sz="quarter" idx="3"/>
          </p:nvPr>
        </p:nvSpPr>
        <p:spPr>
          <a:xfrm>
            <a:off x="1417320" y="3691890"/>
            <a:ext cx="11338560" cy="3497580"/>
          </a:xfrm>
          <a:prstGeom prst="rect">
            <a:avLst/>
          </a:prstGeom>
        </p:spPr>
        <p:txBody>
          <a:bodyPr vert="horz" lIns="125401" tIns="62700" rIns="125401" bIns="6270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7382431"/>
            <a:ext cx="6141720" cy="388620"/>
          </a:xfrm>
          <a:prstGeom prst="rect">
            <a:avLst/>
          </a:prstGeom>
        </p:spPr>
        <p:txBody>
          <a:bodyPr vert="horz" lIns="125401" tIns="62700" rIns="125401" bIns="62700" rtlCol="0" anchor="b"/>
          <a:lstStyle>
            <a:lvl1pPr algn="l">
              <a:defRPr sz="1600"/>
            </a:lvl1pPr>
          </a:lstStyle>
          <a:p>
            <a:pPr rtl="0"/>
            <a:endParaRPr lang="en-GB" noProof="0" dirty="0"/>
          </a:p>
        </p:txBody>
      </p:sp>
      <p:sp>
        <p:nvSpPr>
          <p:cNvPr id="7" name="Slide Number Placeholder 6"/>
          <p:cNvSpPr>
            <a:spLocks noGrp="1"/>
          </p:cNvSpPr>
          <p:nvPr>
            <p:ph type="sldNum" sz="quarter" idx="5"/>
          </p:nvPr>
        </p:nvSpPr>
        <p:spPr>
          <a:xfrm>
            <a:off x="8028200" y="7382431"/>
            <a:ext cx="6141720" cy="388620"/>
          </a:xfrm>
          <a:prstGeom prst="rect">
            <a:avLst/>
          </a:prstGeom>
        </p:spPr>
        <p:txBody>
          <a:bodyPr vert="horz" lIns="125401" tIns="62700" rIns="125401" bIns="62700" rtlCol="0" anchor="b"/>
          <a:lstStyle>
            <a:lvl1pPr algn="r">
              <a:defRPr sz="1600"/>
            </a:lvl1pPr>
          </a:lstStyle>
          <a:p>
            <a:pPr rtl="0"/>
            <a:fld id="{F93199CD-3E1B-4AE6-990F-76F925F5EA9F}" type="slidenum">
              <a:rPr lang="en-GB" noProof="0" smtClean="0"/>
              <a:t>‹#›</a:t>
            </a:fld>
            <a:endParaRPr lang="en-GB" noProof="0"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a:t>
            </a:fld>
            <a:endParaRPr lang="en-GB" dirty="0"/>
          </a:p>
        </p:txBody>
      </p:sp>
    </p:spTree>
    <p:extLst>
      <p:ext uri="{BB962C8B-B14F-4D97-AF65-F5344CB8AC3E}">
        <p14:creationId xmlns:p14="http://schemas.microsoft.com/office/powerpoint/2010/main" val="22751760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17</a:t>
            </a:fld>
            <a:endParaRPr lang="en-GB" dirty="0"/>
          </a:p>
        </p:txBody>
      </p:sp>
    </p:spTree>
    <p:extLst>
      <p:ext uri="{BB962C8B-B14F-4D97-AF65-F5344CB8AC3E}">
        <p14:creationId xmlns:p14="http://schemas.microsoft.com/office/powerpoint/2010/main" val="37465694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18</a:t>
            </a:fld>
            <a:endParaRPr lang="en-GB" dirty="0"/>
          </a:p>
        </p:txBody>
      </p:sp>
    </p:spTree>
    <p:extLst>
      <p:ext uri="{BB962C8B-B14F-4D97-AF65-F5344CB8AC3E}">
        <p14:creationId xmlns:p14="http://schemas.microsoft.com/office/powerpoint/2010/main" val="11275610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20</a:t>
            </a:fld>
            <a:endParaRPr lang="en-GB" dirty="0"/>
          </a:p>
        </p:txBody>
      </p:sp>
    </p:spTree>
    <p:extLst>
      <p:ext uri="{BB962C8B-B14F-4D97-AF65-F5344CB8AC3E}">
        <p14:creationId xmlns:p14="http://schemas.microsoft.com/office/powerpoint/2010/main" val="40002775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21</a:t>
            </a:fld>
            <a:endParaRPr lang="en-GB" dirty="0"/>
          </a:p>
        </p:txBody>
      </p:sp>
    </p:spTree>
    <p:extLst>
      <p:ext uri="{BB962C8B-B14F-4D97-AF65-F5344CB8AC3E}">
        <p14:creationId xmlns:p14="http://schemas.microsoft.com/office/powerpoint/2010/main" val="22633708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23</a:t>
            </a:fld>
            <a:endParaRPr lang="en-GB" dirty="0"/>
          </a:p>
        </p:txBody>
      </p:sp>
    </p:spTree>
    <p:extLst>
      <p:ext uri="{BB962C8B-B14F-4D97-AF65-F5344CB8AC3E}">
        <p14:creationId xmlns:p14="http://schemas.microsoft.com/office/powerpoint/2010/main" val="15803862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24</a:t>
            </a:fld>
            <a:endParaRPr lang="en-GB" dirty="0"/>
          </a:p>
        </p:txBody>
      </p:sp>
    </p:spTree>
    <p:extLst>
      <p:ext uri="{BB962C8B-B14F-4D97-AF65-F5344CB8AC3E}">
        <p14:creationId xmlns:p14="http://schemas.microsoft.com/office/powerpoint/2010/main" val="25072290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5</a:t>
            </a:fld>
            <a:endParaRPr lang="en-GB" dirty="0"/>
          </a:p>
        </p:txBody>
      </p:sp>
    </p:spTree>
    <p:extLst>
      <p:ext uri="{BB962C8B-B14F-4D97-AF65-F5344CB8AC3E}">
        <p14:creationId xmlns:p14="http://schemas.microsoft.com/office/powerpoint/2010/main" val="21318893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6</a:t>
            </a:fld>
            <a:endParaRPr lang="en-GB" dirty="0"/>
          </a:p>
        </p:txBody>
      </p:sp>
    </p:spTree>
    <p:extLst>
      <p:ext uri="{BB962C8B-B14F-4D97-AF65-F5344CB8AC3E}">
        <p14:creationId xmlns:p14="http://schemas.microsoft.com/office/powerpoint/2010/main" val="161100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7</a:t>
            </a:fld>
            <a:endParaRPr lang="en-GB" dirty="0"/>
          </a:p>
        </p:txBody>
      </p:sp>
    </p:spTree>
    <p:extLst>
      <p:ext uri="{BB962C8B-B14F-4D97-AF65-F5344CB8AC3E}">
        <p14:creationId xmlns:p14="http://schemas.microsoft.com/office/powerpoint/2010/main" val="42458829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8</a:t>
            </a:fld>
            <a:endParaRPr lang="en-GB" dirty="0"/>
          </a:p>
        </p:txBody>
      </p:sp>
    </p:spTree>
    <p:extLst>
      <p:ext uri="{BB962C8B-B14F-4D97-AF65-F5344CB8AC3E}">
        <p14:creationId xmlns:p14="http://schemas.microsoft.com/office/powerpoint/2010/main" val="2551461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10</a:t>
            </a:fld>
            <a:endParaRPr lang="en-GB" dirty="0"/>
          </a:p>
        </p:txBody>
      </p:sp>
    </p:spTree>
    <p:extLst>
      <p:ext uri="{BB962C8B-B14F-4D97-AF65-F5344CB8AC3E}">
        <p14:creationId xmlns:p14="http://schemas.microsoft.com/office/powerpoint/2010/main" val="27679889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11</a:t>
            </a:fld>
            <a:endParaRPr lang="en-GB" dirty="0"/>
          </a:p>
        </p:txBody>
      </p:sp>
    </p:spTree>
    <p:extLst>
      <p:ext uri="{BB962C8B-B14F-4D97-AF65-F5344CB8AC3E}">
        <p14:creationId xmlns:p14="http://schemas.microsoft.com/office/powerpoint/2010/main" val="18474828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15</a:t>
            </a:fld>
            <a:endParaRPr lang="en-GB" dirty="0"/>
          </a:p>
        </p:txBody>
      </p:sp>
    </p:spTree>
    <p:extLst>
      <p:ext uri="{BB962C8B-B14F-4D97-AF65-F5344CB8AC3E}">
        <p14:creationId xmlns:p14="http://schemas.microsoft.com/office/powerpoint/2010/main" val="6365304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495800" y="582613"/>
            <a:ext cx="5181600" cy="2914650"/>
          </a:xfrm>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16</a:t>
            </a:fld>
            <a:endParaRPr lang="en-GB" dirty="0"/>
          </a:p>
        </p:txBody>
      </p:sp>
    </p:spTree>
    <p:extLst>
      <p:ext uri="{BB962C8B-B14F-4D97-AF65-F5344CB8AC3E}">
        <p14:creationId xmlns:p14="http://schemas.microsoft.com/office/powerpoint/2010/main" val="28181422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99118" y="1371600"/>
            <a:ext cx="6173808" cy="2171700"/>
          </a:xfrm>
        </p:spPr>
        <p:txBody>
          <a:bodyPr rtlCol="0" anchor="b">
            <a:normAutofit/>
          </a:bodyPr>
          <a:lstStyle>
            <a:lvl1pPr>
              <a:lnSpc>
                <a:spcPct val="80000"/>
              </a:lnSpc>
              <a:defRPr sz="6600">
                <a:solidFill>
                  <a:schemeClr val="tx1"/>
                </a:solidFill>
              </a:defRPr>
            </a:lvl1pPr>
          </a:lstStyle>
          <a:p>
            <a:pPr rtl="0"/>
            <a:r>
              <a:rPr lang="en-US"/>
              <a:t>Click to edit Master title style</a:t>
            </a:r>
            <a:endParaRPr/>
          </a:p>
        </p:txBody>
      </p:sp>
      <p:sp>
        <p:nvSpPr>
          <p:cNvPr id="3" name="Subtitle 2"/>
          <p:cNvSpPr>
            <a:spLocks noGrp="1"/>
          </p:cNvSpPr>
          <p:nvPr>
            <p:ph type="subTitle" idx="1"/>
          </p:nvPr>
        </p:nvSpPr>
        <p:spPr>
          <a:xfrm>
            <a:off x="799118" y="3600450"/>
            <a:ext cx="6173808" cy="914400"/>
          </a:xfrm>
        </p:spPr>
        <p:txBody>
          <a:bodyPr rtlCol="0">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US"/>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Date Placeholder 3"/>
          <p:cNvSpPr>
            <a:spLocks noGrp="1"/>
          </p:cNvSpPr>
          <p:nvPr>
            <p:ph type="dt" sz="half" idx="10"/>
          </p:nvPr>
        </p:nvSpPr>
        <p:spPr/>
        <p:txBody>
          <a:bodyPr rtlCol="0"/>
          <a:lstStyle>
            <a:lvl1pPr>
              <a:defRPr/>
            </a:lvl1pPr>
          </a:lstStyle>
          <a:p>
            <a:fld id="{524FAD18-3452-4B34-A4E4-22E2785B07A3}" type="datetime1">
              <a:rPr lang="en-GB" noProof="0" smtClean="0"/>
              <a:pPr/>
              <a:t>09/12/2020</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596" y="285751"/>
            <a:ext cx="1143298" cy="4229100"/>
          </a:xfrm>
        </p:spPr>
        <p:txBody>
          <a:bodyPr vert="eaVert"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a:xfrm>
            <a:off x="1142107" y="285751"/>
            <a:ext cx="5544993" cy="4229100"/>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Date Placeholder 3"/>
          <p:cNvSpPr>
            <a:spLocks noGrp="1"/>
          </p:cNvSpPr>
          <p:nvPr>
            <p:ph type="dt" sz="half" idx="10"/>
          </p:nvPr>
        </p:nvSpPr>
        <p:spPr/>
        <p:txBody>
          <a:bodyPr rtlCol="0"/>
          <a:lstStyle>
            <a:lvl1pPr>
              <a:defRPr/>
            </a:lvl1pPr>
          </a:lstStyle>
          <a:p>
            <a:fld id="{5460E6D5-3A36-474F-AC94-B8AFE39F4B9F}" type="datetime1">
              <a:rPr lang="en-GB" noProof="0" smtClean="0"/>
              <a:pPr/>
              <a:t>09/12/2020</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Content Placeholder 2"/>
          <p:cNvSpPr>
            <a:spLocks noGrp="1"/>
          </p:cNvSpPr>
          <p:nvPr>
            <p:ph idx="1"/>
          </p:nvPr>
        </p:nvSpPr>
        <p:spPr/>
        <p:txBody>
          <a:bodyPr rtlCol="0"/>
          <a:lstStyle>
            <a:lvl2pPr marL="463550" indent="-231775">
              <a:buFont typeface="Symbol" panose="05050102010706020507" pitchFamily="18" charset="2"/>
              <a:buChar char=""/>
              <a:defRPr/>
            </a:lvl2pPr>
            <a:lvl5pPr>
              <a:defRPr/>
            </a:lvl5pPr>
            <a:lvl6pPr>
              <a:defRPr/>
            </a:lvl6pPr>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
        <p:nvSpPr>
          <p:cNvPr id="4" name="Date Placeholder 3"/>
          <p:cNvSpPr>
            <a:spLocks noGrp="1"/>
          </p:cNvSpPr>
          <p:nvPr>
            <p:ph type="dt" sz="half" idx="10"/>
          </p:nvPr>
        </p:nvSpPr>
        <p:spPr/>
        <p:txBody>
          <a:bodyPr rtlCol="0"/>
          <a:lstStyle>
            <a:lvl1pPr>
              <a:defRPr/>
            </a:lvl1pPr>
          </a:lstStyle>
          <a:p>
            <a:fld id="{C4A29AA5-5093-4317-9676-5AAD084B5371}" type="datetime1">
              <a:rPr lang="en-GB" noProof="0" smtClean="0"/>
              <a:pPr/>
              <a:t>09/12/2020</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94919" y="1885950"/>
            <a:ext cx="6520997" cy="2114550"/>
          </a:xfrm>
        </p:spPr>
        <p:txBody>
          <a:bodyPr rtlCol="0" anchor="b">
            <a:normAutofit/>
          </a:bodyPr>
          <a:lstStyle>
            <a:lvl1pPr algn="l">
              <a:lnSpc>
                <a:spcPct val="80000"/>
              </a:lnSpc>
              <a:defRPr sz="4800" b="0" cap="none" baseline="0"/>
            </a:lvl1p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799119" y="4057651"/>
            <a:ext cx="6517197" cy="457201"/>
          </a:xfrm>
        </p:spPr>
        <p:txBody>
          <a:bodyPr rtlCol="0"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US" noProof="0"/>
              <a:t>Click to edit Master text styles</a:t>
            </a:r>
          </a:p>
        </p:txBody>
      </p:sp>
      <p:sp>
        <p:nvSpPr>
          <p:cNvPr id="4" name="Date Placeholder 3"/>
          <p:cNvSpPr>
            <a:spLocks noGrp="1"/>
          </p:cNvSpPr>
          <p:nvPr>
            <p:ph type="dt" sz="half" idx="10"/>
          </p:nvPr>
        </p:nvSpPr>
        <p:spPr/>
        <p:txBody>
          <a:bodyPr rtlCol="0"/>
          <a:lstStyle>
            <a:lvl1pPr>
              <a:defRPr/>
            </a:lvl1pPr>
          </a:lstStyle>
          <a:p>
            <a:fld id="{8747D80C-6BD3-4457-9BF2-F38B91E1760B}" type="datetime1">
              <a:rPr lang="en-GB" noProof="0" smtClean="0"/>
              <a:pPr/>
              <a:t>09/12/2020</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Content Placeholder 2"/>
          <p:cNvSpPr>
            <a:spLocks noGrp="1"/>
          </p:cNvSpPr>
          <p:nvPr>
            <p:ph sz="half" idx="1"/>
          </p:nvPr>
        </p:nvSpPr>
        <p:spPr>
          <a:xfrm>
            <a:off x="1128881" y="1428751"/>
            <a:ext cx="3315563" cy="30861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Content Placeholder 3"/>
          <p:cNvSpPr>
            <a:spLocks noGrp="1"/>
          </p:cNvSpPr>
          <p:nvPr>
            <p:ph sz="half" idx="2"/>
          </p:nvPr>
        </p:nvSpPr>
        <p:spPr>
          <a:xfrm>
            <a:off x="4673105" y="1428751"/>
            <a:ext cx="3315563" cy="30861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Date Placeholder 4"/>
          <p:cNvSpPr>
            <a:spLocks noGrp="1"/>
          </p:cNvSpPr>
          <p:nvPr>
            <p:ph type="dt" sz="half" idx="10"/>
          </p:nvPr>
        </p:nvSpPr>
        <p:spPr/>
        <p:txBody>
          <a:bodyPr rtlCol="0"/>
          <a:lstStyle>
            <a:lvl1pPr>
              <a:defRPr/>
            </a:lvl1pPr>
          </a:lstStyle>
          <a:p>
            <a:fld id="{66C4F072-D182-4F34-9168-71309E6FC15D}" type="datetime1">
              <a:rPr lang="en-GB" noProof="0" smtClean="0"/>
              <a:pPr/>
              <a:t>09/12/2020</a:t>
            </a:fld>
            <a:endParaRPr lang="en-GB" noProof="0" dirty="0"/>
          </a:p>
        </p:txBody>
      </p:sp>
      <p:sp>
        <p:nvSpPr>
          <p:cNvPr id="6" name="Footer Placeholder 5"/>
          <p:cNvSpPr>
            <a:spLocks noGrp="1"/>
          </p:cNvSpPr>
          <p:nvPr>
            <p:ph type="ftr" sz="quarter" idx="11"/>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vl1p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142107" y="1428750"/>
            <a:ext cx="3313277" cy="571500"/>
          </a:xfrm>
        </p:spPr>
        <p:txBody>
          <a:bodyPr rtlCol="0"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p:cNvSpPr>
            <a:spLocks noGrp="1"/>
          </p:cNvSpPr>
          <p:nvPr>
            <p:ph sz="half" idx="2"/>
          </p:nvPr>
        </p:nvSpPr>
        <p:spPr>
          <a:xfrm>
            <a:off x="1142107" y="2057401"/>
            <a:ext cx="3313277" cy="245745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Text Placeholder 4"/>
          <p:cNvSpPr>
            <a:spLocks noGrp="1"/>
          </p:cNvSpPr>
          <p:nvPr>
            <p:ph type="body" sz="quarter" idx="3"/>
          </p:nvPr>
        </p:nvSpPr>
        <p:spPr>
          <a:xfrm>
            <a:off x="4688618" y="1428750"/>
            <a:ext cx="3313277" cy="571500"/>
          </a:xfrm>
        </p:spPr>
        <p:txBody>
          <a:bodyPr rtlCol="0"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p:cNvSpPr>
            <a:spLocks noGrp="1"/>
          </p:cNvSpPr>
          <p:nvPr>
            <p:ph sz="quarter" idx="4"/>
          </p:nvPr>
        </p:nvSpPr>
        <p:spPr>
          <a:xfrm>
            <a:off x="4688618" y="2057401"/>
            <a:ext cx="3313277" cy="245745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7" name="Date Placeholder 6"/>
          <p:cNvSpPr>
            <a:spLocks noGrp="1"/>
          </p:cNvSpPr>
          <p:nvPr>
            <p:ph type="dt" sz="half" idx="10"/>
          </p:nvPr>
        </p:nvSpPr>
        <p:spPr/>
        <p:txBody>
          <a:bodyPr rtlCol="0"/>
          <a:lstStyle>
            <a:lvl1pPr>
              <a:defRPr/>
            </a:lvl1pPr>
          </a:lstStyle>
          <a:p>
            <a:fld id="{21C63926-2464-408C-8904-4232F2FB7505}" type="datetime1">
              <a:rPr lang="en-GB" noProof="0" smtClean="0"/>
              <a:pPr/>
              <a:t>09/12/2020</a:t>
            </a:fld>
            <a:endParaRPr lang="en-GB" noProof="0" dirty="0"/>
          </a:p>
        </p:txBody>
      </p:sp>
      <p:sp>
        <p:nvSpPr>
          <p:cNvPr id="8" name="Footer Placeholder 7"/>
          <p:cNvSpPr>
            <a:spLocks noGrp="1"/>
          </p:cNvSpPr>
          <p:nvPr>
            <p:ph type="ftr" sz="quarter" idx="11"/>
          </p:nvPr>
        </p:nvSpPr>
        <p:spPr/>
        <p:txBody>
          <a:bodyPr rtlCol="0"/>
          <a:lstStyle/>
          <a:p>
            <a:pPr rtl="0"/>
            <a:endParaRPr lang="en-GB" noProof="0" dirty="0"/>
          </a:p>
        </p:txBody>
      </p:sp>
      <p:sp>
        <p:nvSpPr>
          <p:cNvPr id="9" name="Slide Number Placeholder 8"/>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Date Placeholder 2"/>
          <p:cNvSpPr>
            <a:spLocks noGrp="1"/>
          </p:cNvSpPr>
          <p:nvPr>
            <p:ph type="dt" sz="half" idx="10"/>
          </p:nvPr>
        </p:nvSpPr>
        <p:spPr/>
        <p:txBody>
          <a:bodyPr rtlCol="0"/>
          <a:lstStyle>
            <a:lvl1pPr>
              <a:defRPr/>
            </a:lvl1pPr>
          </a:lstStyle>
          <a:p>
            <a:fld id="{577B8FD6-44DF-43B3-A4BA-D401B01CA3D6}" type="datetime1">
              <a:rPr lang="en-GB" noProof="0" smtClean="0"/>
              <a:pPr/>
              <a:t>09/12/2020</a:t>
            </a:fld>
            <a:endParaRPr lang="en-GB" noProof="0" dirty="0"/>
          </a:p>
        </p:txBody>
      </p:sp>
      <p:sp>
        <p:nvSpPr>
          <p:cNvPr id="4" name="Footer Placeholder 3"/>
          <p:cNvSpPr>
            <a:spLocks noGrp="1"/>
          </p:cNvSpPr>
          <p:nvPr>
            <p:ph type="ftr" sz="quarter" idx="11"/>
          </p:nvPr>
        </p:nvSpPr>
        <p:spPr/>
        <p:txBody>
          <a:bodyPr rtlCol="0"/>
          <a:lstStyle/>
          <a:p>
            <a:pPr rtl="0"/>
            <a:endParaRPr lang="en-GB" noProof="0" dirty="0"/>
          </a:p>
        </p:txBody>
      </p:sp>
      <p:sp>
        <p:nvSpPr>
          <p:cNvPr id="5" name="Slide Number Placeholder 4"/>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lvl1pPr>
              <a:defRPr/>
            </a:lvl1pPr>
          </a:lstStyle>
          <a:p>
            <a:fld id="{046A95A5-D665-4DFD-86CF-4B6DC5E916C0}" type="datetime1">
              <a:rPr lang="en-GB" smtClean="0"/>
              <a:pPr/>
              <a:t>09/12/2020</a:t>
            </a:fld>
            <a:endParaRPr lang="en-GB" dirty="0"/>
          </a:p>
        </p:txBody>
      </p:sp>
      <p:sp>
        <p:nvSpPr>
          <p:cNvPr id="3" name="Footer Placeholder 2"/>
          <p:cNvSpPr>
            <a:spLocks noGrp="1"/>
          </p:cNvSpPr>
          <p:nvPr>
            <p:ph type="ftr" sz="quarter" idx="11"/>
          </p:nvPr>
        </p:nvSpPr>
        <p:spPr/>
        <p:txBody>
          <a:bodyPr rtlCol="0"/>
          <a:lstStyle/>
          <a:p>
            <a:pPr rtl="0"/>
            <a:endParaRPr lang="en-US" noProof="0" dirty="0"/>
          </a:p>
        </p:txBody>
      </p:sp>
      <p:sp>
        <p:nvSpPr>
          <p:cNvPr id="4" name="Slide Number Placeholder 3"/>
          <p:cNvSpPr>
            <a:spLocks noGrp="1"/>
          </p:cNvSpPr>
          <p:nvPr>
            <p:ph type="sldNum" sz="quarter" idx="12"/>
          </p:nvPr>
        </p:nvSpPr>
        <p:spPr/>
        <p:txBody>
          <a:bodyPr rtlCol="0"/>
          <a:lstStyle/>
          <a:p>
            <a:pPr rtl="0"/>
            <a:fld id="{2A013F82-EE5E-44EE-A61D-E31C6657F26F}" type="slidenum">
              <a:rPr lang="en-US" noProof="0" smtClean="0"/>
              <a:t>‹#›</a:t>
            </a:fld>
            <a:endParaRPr lang="en-US" noProof="0"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91910" y="1428750"/>
            <a:ext cx="2698158" cy="2000250"/>
          </a:xfrm>
        </p:spPr>
        <p:txBody>
          <a:bodyPr rtlCol="0" anchor="b">
            <a:noAutofit/>
          </a:bodyPr>
          <a:lstStyle>
            <a:lvl1pPr algn="l">
              <a:lnSpc>
                <a:spcPct val="90000"/>
              </a:lnSpc>
              <a:defRPr sz="3600" b="0" baseline="0">
                <a:solidFill>
                  <a:schemeClr val="tx1"/>
                </a:solidFill>
              </a:defRPr>
            </a:lvl1pPr>
          </a:lstStyle>
          <a:p>
            <a:pPr rtl="0"/>
            <a:r>
              <a:rPr lang="en-US" noProof="0"/>
              <a:t>Click to edit Master title style</a:t>
            </a:r>
            <a:endParaRPr lang="en-GB" noProof="0" dirty="0"/>
          </a:p>
        </p:txBody>
      </p:sp>
      <p:sp>
        <p:nvSpPr>
          <p:cNvPr id="3" name="Content Placeholder 2"/>
          <p:cNvSpPr>
            <a:spLocks noGrp="1"/>
          </p:cNvSpPr>
          <p:nvPr>
            <p:ph idx="1"/>
          </p:nvPr>
        </p:nvSpPr>
        <p:spPr>
          <a:xfrm>
            <a:off x="3714528" y="514350"/>
            <a:ext cx="4801850" cy="40005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p:cNvSpPr>
            <a:spLocks noGrp="1"/>
          </p:cNvSpPr>
          <p:nvPr>
            <p:ph type="body" sz="half" idx="2"/>
          </p:nvPr>
        </p:nvSpPr>
        <p:spPr>
          <a:xfrm>
            <a:off x="799118" y="3486150"/>
            <a:ext cx="2686749" cy="1028700"/>
          </a:xfrm>
        </p:spPr>
        <p:txBody>
          <a:bodyPr rtlCol="0">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5" name="Date Placeholder 4"/>
          <p:cNvSpPr>
            <a:spLocks noGrp="1"/>
          </p:cNvSpPr>
          <p:nvPr>
            <p:ph type="dt" sz="half" idx="10"/>
          </p:nvPr>
        </p:nvSpPr>
        <p:spPr/>
        <p:txBody>
          <a:bodyPr rtlCol="0"/>
          <a:lstStyle>
            <a:lvl1pPr>
              <a:defRPr/>
            </a:lvl1pPr>
          </a:lstStyle>
          <a:p>
            <a:fld id="{D1B8704E-D0C5-4444-8D2F-E840C3C7CB66}" type="datetime1">
              <a:rPr lang="en-GB" smtClean="0"/>
              <a:pPr/>
              <a:t>09/12/2020</a:t>
            </a:fld>
            <a:endParaRPr lang="en-GB" dirty="0"/>
          </a:p>
        </p:txBody>
      </p:sp>
      <p:sp>
        <p:nvSpPr>
          <p:cNvPr id="6" name="Footer Placeholder 5"/>
          <p:cNvSpPr>
            <a:spLocks noGrp="1"/>
          </p:cNvSpPr>
          <p:nvPr>
            <p:ph type="ftr" sz="quarter" idx="11"/>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3714528" y="514350"/>
            <a:ext cx="4801850" cy="4000500"/>
          </a:xfrm>
          <a:solidFill>
            <a:schemeClr val="bg2"/>
          </a:solidFill>
          <a:ln w="76200">
            <a:solidFill>
              <a:schemeClr val="tx1"/>
            </a:solidFill>
            <a:miter lim="800000"/>
          </a:ln>
        </p:spPr>
        <p:txBody>
          <a:bodyPr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dirty="0"/>
              <a:t>Click icon to add picture</a:t>
            </a:r>
            <a:endParaRPr lang="en-GB" noProof="0" dirty="0"/>
          </a:p>
        </p:txBody>
      </p:sp>
      <p:sp>
        <p:nvSpPr>
          <p:cNvPr id="2" name="Title 1"/>
          <p:cNvSpPr>
            <a:spLocks noGrp="1"/>
          </p:cNvSpPr>
          <p:nvPr>
            <p:ph type="title"/>
          </p:nvPr>
        </p:nvSpPr>
        <p:spPr>
          <a:xfrm>
            <a:off x="791910" y="1428750"/>
            <a:ext cx="2698158" cy="2000250"/>
          </a:xfrm>
        </p:spPr>
        <p:txBody>
          <a:bodyPr rtlCol="0" anchor="b">
            <a:normAutofit/>
          </a:bodyPr>
          <a:lstStyle>
            <a:lvl1pPr algn="l">
              <a:lnSpc>
                <a:spcPct val="90000"/>
              </a:lnSpc>
              <a:defRPr sz="3600" b="0" i="0" baseline="0">
                <a:solidFill>
                  <a:schemeClr val="tx1"/>
                </a:solidFill>
              </a:defRPr>
            </a:lvl1pPr>
          </a:lstStyle>
          <a:p>
            <a:pPr rtl="0"/>
            <a:r>
              <a:rPr lang="en-US" noProof="0"/>
              <a:t>Click to edit Master title style</a:t>
            </a:r>
            <a:endParaRPr lang="en-GB" noProof="0" dirty="0"/>
          </a:p>
        </p:txBody>
      </p:sp>
      <p:sp>
        <p:nvSpPr>
          <p:cNvPr id="4" name="Text Placeholder 3"/>
          <p:cNvSpPr>
            <a:spLocks noGrp="1"/>
          </p:cNvSpPr>
          <p:nvPr>
            <p:ph type="body" sz="half" idx="2"/>
          </p:nvPr>
        </p:nvSpPr>
        <p:spPr>
          <a:xfrm>
            <a:off x="799118" y="3486150"/>
            <a:ext cx="2686749" cy="1028700"/>
          </a:xfrm>
        </p:spPr>
        <p:txBody>
          <a:bodyPr rtlCol="0">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5" name="Date Placeholder 4"/>
          <p:cNvSpPr>
            <a:spLocks noGrp="1"/>
          </p:cNvSpPr>
          <p:nvPr>
            <p:ph type="dt" sz="half" idx="10"/>
          </p:nvPr>
        </p:nvSpPr>
        <p:spPr/>
        <p:txBody>
          <a:bodyPr rtlCol="0"/>
          <a:lstStyle>
            <a:lvl1pPr>
              <a:defRPr/>
            </a:lvl1pPr>
          </a:lstStyle>
          <a:p>
            <a:fld id="{B885DF5B-ECA0-4CD8-95E6-32A3810A8D0D}" type="datetime1">
              <a:rPr lang="en-GB" noProof="0" smtClean="0"/>
              <a:pPr/>
              <a:t>09/12/2020</a:t>
            </a:fld>
            <a:endParaRPr lang="en-GB" noProof="0" dirty="0"/>
          </a:p>
        </p:txBody>
      </p:sp>
      <p:sp>
        <p:nvSpPr>
          <p:cNvPr id="6" name="Footer Placeholder 5"/>
          <p:cNvSpPr>
            <a:spLocks noGrp="1"/>
          </p:cNvSpPr>
          <p:nvPr>
            <p:ph type="ftr" sz="quarter" idx="11"/>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A013F82-EE5E-44EE-A61D-E31C6657F26F}" type="slidenum">
              <a:rPr lang="en-GB" noProof="0" smtClean="0"/>
              <a:pPr/>
              <a:t>‹#›</a:t>
            </a:fld>
            <a:endParaRPr lang="en-GB" noProof="0"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2108" y="285750"/>
            <a:ext cx="6859787" cy="1028700"/>
          </a:xfrm>
          <a:prstGeom prst="rect">
            <a:avLst/>
          </a:prstGeom>
        </p:spPr>
        <p:txBody>
          <a:bodyPr vert="horz" lIns="91440" tIns="45720" rIns="91440" bIns="45720" rtlCol="0" anchor="b">
            <a:normAutofit/>
          </a:body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142107" y="1428749"/>
            <a:ext cx="6852578" cy="3086101"/>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Date Placeholder 3"/>
          <p:cNvSpPr>
            <a:spLocks noGrp="1"/>
          </p:cNvSpPr>
          <p:nvPr>
            <p:ph type="dt" sz="half" idx="2"/>
          </p:nvPr>
        </p:nvSpPr>
        <p:spPr>
          <a:xfrm>
            <a:off x="6171425" y="4800600"/>
            <a:ext cx="1087325" cy="207171"/>
          </a:xfrm>
          <a:prstGeom prst="rect">
            <a:avLst/>
          </a:prstGeom>
        </p:spPr>
        <p:txBody>
          <a:bodyPr vert="horz" lIns="91440" tIns="45720" rIns="91440" bIns="45720" rtlCol="0" anchor="ctr"/>
          <a:lstStyle>
            <a:lvl1pPr algn="r">
              <a:defRPr sz="1000">
                <a:solidFill>
                  <a:schemeClr val="tx1">
                    <a:tint val="75000"/>
                  </a:schemeClr>
                </a:solidFill>
              </a:defRPr>
            </a:lvl1pPr>
          </a:lstStyle>
          <a:p>
            <a:fld id="{63994019-A16A-49AD-89DF-43D74BC1D771}" type="datetime1">
              <a:rPr lang="en-GB" noProof="0" smtClean="0"/>
              <a:pPr/>
              <a:t>09/12/2020</a:t>
            </a:fld>
            <a:endParaRPr lang="en-GB" noProof="0" dirty="0"/>
          </a:p>
        </p:txBody>
      </p:sp>
      <p:sp>
        <p:nvSpPr>
          <p:cNvPr id="5" name="Footer Placeholder 4"/>
          <p:cNvSpPr>
            <a:spLocks noGrp="1"/>
          </p:cNvSpPr>
          <p:nvPr>
            <p:ph type="ftr" sz="quarter" idx="3"/>
          </p:nvPr>
        </p:nvSpPr>
        <p:spPr>
          <a:xfrm>
            <a:off x="1142107" y="4800600"/>
            <a:ext cx="4916180" cy="207171"/>
          </a:xfrm>
          <a:prstGeom prst="rect">
            <a:avLst/>
          </a:prstGeom>
        </p:spPr>
        <p:txBody>
          <a:bodyPr vert="horz" lIns="91440" tIns="45720" rIns="91440" bIns="45720" rtlCol="0" anchor="ctr"/>
          <a:lstStyle>
            <a:lvl1pPr algn="l">
              <a:defRPr sz="1000">
                <a:solidFill>
                  <a:schemeClr val="tx1">
                    <a:tint val="75000"/>
                  </a:schemeClr>
                </a:solidFill>
              </a:defRPr>
            </a:lvl1pPr>
          </a:lstStyle>
          <a:p>
            <a:pPr rtl="0"/>
            <a:endParaRPr lang="en-GB" noProof="0" dirty="0"/>
          </a:p>
        </p:txBody>
      </p:sp>
      <p:sp>
        <p:nvSpPr>
          <p:cNvPr id="6" name="Slide Number Placeholder 5"/>
          <p:cNvSpPr>
            <a:spLocks noGrp="1"/>
          </p:cNvSpPr>
          <p:nvPr>
            <p:ph type="sldNum" sz="quarter" idx="4"/>
          </p:nvPr>
        </p:nvSpPr>
        <p:spPr>
          <a:xfrm>
            <a:off x="7373079" y="4800600"/>
            <a:ext cx="628815" cy="207171"/>
          </a:xfrm>
          <a:prstGeom prst="rect">
            <a:avLst/>
          </a:prstGeom>
        </p:spPr>
        <p:txBody>
          <a:bodyPr vert="horz" lIns="91440" tIns="45720" rIns="91440" bIns="45720" rtlCol="0" anchor="ctr"/>
          <a:lstStyle>
            <a:lvl1pPr algn="r">
              <a:defRPr sz="1000">
                <a:solidFill>
                  <a:schemeClr val="tx1">
                    <a:tint val="75000"/>
                  </a:schemeClr>
                </a:solidFill>
              </a:defRPr>
            </a:lvl1pPr>
          </a:lstStyle>
          <a:p>
            <a:pPr rtl="0"/>
            <a:fld id="{2A013F82-EE5E-44EE-A61D-E31C6657F26F}" type="slidenum">
              <a:rPr lang="en-GB" noProof="0" smtClean="0"/>
              <a:pPr/>
              <a:t>‹#›</a:t>
            </a:fld>
            <a:endParaRPr lang="en-GB" noProof="0"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comments" Target="../comments/comment6.xml"/></Relationships>
</file>

<file path=ppt/slides/_rels/slide19.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comments" Target="../comments/comment8.xml"/><Relationship Id="rId4" Type="http://schemas.openxmlformats.org/officeDocument/2006/relationships/image" Target="../media/image24.emf"/></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comments" Target="../comments/comment9.xml"/><Relationship Id="rId4" Type="http://schemas.openxmlformats.org/officeDocument/2006/relationships/image" Target="../media/image25.emf"/></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457200" y="1217666"/>
            <a:ext cx="8229600" cy="1219201"/>
          </a:xfrm>
        </p:spPr>
        <p:txBody>
          <a:bodyPr rtlCol="0" anchor="ctr">
            <a:noAutofit/>
          </a:bodyPr>
          <a:lstStyle/>
          <a:p>
            <a:pPr algn="ctr">
              <a:lnSpc>
                <a:spcPct val="100000"/>
              </a:lnSpc>
            </a:pPr>
            <a:r>
              <a:rPr lang="en-US" sz="2000" dirty="0"/>
              <a:t>Study, modeling and simulation of pedestrian walk with regard to the improvement of stability and comfort on walkways</a:t>
            </a:r>
          </a:p>
        </p:txBody>
      </p:sp>
      <p:pic>
        <p:nvPicPr>
          <p:cNvPr id="5" name="Picture 4" descr="Αποτέλεσμα εικόνας για TUC logo"/>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6816" y="57150"/>
            <a:ext cx="902859" cy="12192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4449" y="3436498"/>
            <a:ext cx="9067801" cy="523220"/>
          </a:xfrm>
          <a:prstGeom prst="rect">
            <a:avLst/>
          </a:prstGeom>
          <a:noFill/>
        </p:spPr>
        <p:txBody>
          <a:bodyPr wrap="square" rtlCol="0">
            <a:spAutoFit/>
          </a:bodyPr>
          <a:lstStyle/>
          <a:p>
            <a:pPr algn="ctr"/>
            <a:r>
              <a:rPr lang="en-US" sz="1400" dirty="0" err="1"/>
              <a:t>Pavlos</a:t>
            </a:r>
            <a:r>
              <a:rPr lang="en-US" sz="1400" dirty="0"/>
              <a:t> Paris Giakoumakis</a:t>
            </a:r>
          </a:p>
          <a:p>
            <a:pPr algn="ctr"/>
            <a:r>
              <a:rPr lang="en-US" sz="1400" dirty="0"/>
              <a:t>AM: 2013030045</a:t>
            </a:r>
            <a:endParaRPr lang="el-GR" sz="1400" dirty="0"/>
          </a:p>
        </p:txBody>
      </p:sp>
      <p:sp>
        <p:nvSpPr>
          <p:cNvPr id="7" name="TextBox 6"/>
          <p:cNvSpPr txBox="1"/>
          <p:nvPr/>
        </p:nvSpPr>
        <p:spPr>
          <a:xfrm>
            <a:off x="1044275" y="661469"/>
            <a:ext cx="7998125" cy="369332"/>
          </a:xfrm>
          <a:prstGeom prst="rect">
            <a:avLst/>
          </a:prstGeom>
          <a:noFill/>
        </p:spPr>
        <p:txBody>
          <a:bodyPr wrap="square" rtlCol="0">
            <a:spAutoFit/>
          </a:bodyPr>
          <a:lstStyle/>
          <a:p>
            <a:pPr algn="ctr"/>
            <a:r>
              <a:rPr lang="en-US" dirty="0"/>
              <a:t>School of Electrical &amp; Computer Engineering</a:t>
            </a:r>
          </a:p>
        </p:txBody>
      </p:sp>
      <p:sp>
        <p:nvSpPr>
          <p:cNvPr id="9" name="Title 2">
            <a:extLst>
              <a:ext uri="{FF2B5EF4-FFF2-40B4-BE49-F238E27FC236}">
                <a16:creationId xmlns:a16="http://schemas.microsoft.com/office/drawing/2014/main" xmlns="" id="{6A8469B0-4A0F-4357-B80C-06F72F8DDC20}"/>
              </a:ext>
            </a:extLst>
          </p:cNvPr>
          <p:cNvSpPr txBox="1">
            <a:spLocks/>
          </p:cNvSpPr>
          <p:nvPr/>
        </p:nvSpPr>
        <p:spPr>
          <a:xfrm>
            <a:off x="533400" y="2537591"/>
            <a:ext cx="8229600" cy="560551"/>
          </a:xfrm>
          <a:prstGeom prst="rect">
            <a:avLst/>
          </a:prstGeom>
        </p:spPr>
        <p:txBody>
          <a:bodyPr vert="horz" lIns="91440" tIns="45720" rIns="91440" bIns="45720" rtlCol="0" anchor="ctr">
            <a:noAutofit/>
          </a:bodyPr>
          <a:lstStyle>
            <a:lvl1pPr algn="l" defTabSz="914400" rtl="0" eaLnBrk="1" latinLnBrk="0" hangingPunct="1">
              <a:lnSpc>
                <a:spcPct val="80000"/>
              </a:lnSpc>
              <a:spcBef>
                <a:spcPct val="0"/>
              </a:spcBef>
              <a:buNone/>
              <a:defRPr sz="6600" kern="1200" spc="100" baseline="0">
                <a:solidFill>
                  <a:schemeClr val="tx1"/>
                </a:solidFill>
                <a:latin typeface="+mj-lt"/>
                <a:ea typeface="+mj-ea"/>
                <a:cs typeface="+mj-cs"/>
              </a:defRPr>
            </a:lvl1pPr>
          </a:lstStyle>
          <a:p>
            <a:pPr algn="ctr"/>
            <a:r>
              <a:rPr lang="en-US" sz="1400" dirty="0">
                <a:solidFill>
                  <a:schemeClr val="accent2">
                    <a:lumMod val="40000"/>
                    <a:lumOff val="60000"/>
                  </a:schemeClr>
                </a:solidFill>
              </a:rPr>
              <a:t>Tests on parameter modelling</a:t>
            </a:r>
          </a:p>
        </p:txBody>
      </p:sp>
      <p:sp>
        <p:nvSpPr>
          <p:cNvPr id="10" name="Title 2">
            <a:extLst>
              <a:ext uri="{FF2B5EF4-FFF2-40B4-BE49-F238E27FC236}">
                <a16:creationId xmlns:a16="http://schemas.microsoft.com/office/drawing/2014/main" xmlns="" id="{338B4C93-A615-4FAE-B488-C07589F39492}"/>
              </a:ext>
            </a:extLst>
          </p:cNvPr>
          <p:cNvSpPr txBox="1">
            <a:spLocks/>
          </p:cNvSpPr>
          <p:nvPr/>
        </p:nvSpPr>
        <p:spPr>
          <a:xfrm>
            <a:off x="457200" y="4298074"/>
            <a:ext cx="8229600" cy="523220"/>
          </a:xfrm>
          <a:prstGeom prst="rect">
            <a:avLst/>
          </a:prstGeom>
        </p:spPr>
        <p:txBody>
          <a:bodyPr vert="horz" lIns="91440" tIns="45720" rIns="91440" bIns="45720" rtlCol="0" anchor="ctr">
            <a:noAutofit/>
          </a:bodyPr>
          <a:lstStyle>
            <a:lvl1pPr algn="l" defTabSz="914400" rtl="0" eaLnBrk="1" latinLnBrk="0" hangingPunct="1">
              <a:lnSpc>
                <a:spcPct val="80000"/>
              </a:lnSpc>
              <a:spcBef>
                <a:spcPct val="0"/>
              </a:spcBef>
              <a:buNone/>
              <a:defRPr sz="6600" kern="1200" spc="100" baseline="0">
                <a:solidFill>
                  <a:schemeClr val="tx1"/>
                </a:solidFill>
                <a:latin typeface="+mj-lt"/>
                <a:ea typeface="+mj-ea"/>
                <a:cs typeface="+mj-cs"/>
              </a:defRPr>
            </a:lvl1pPr>
          </a:lstStyle>
          <a:p>
            <a:pPr algn="ctr"/>
            <a:r>
              <a:rPr lang="en-US" sz="1400" dirty="0"/>
              <a:t>Thesis project </a:t>
            </a:r>
            <a:r>
              <a:rPr lang="el-GR" sz="1400" dirty="0"/>
              <a:t>- </a:t>
            </a:r>
            <a:r>
              <a:rPr lang="en-US" sz="1400" dirty="0"/>
              <a:t>Erasmus+ internship at</a:t>
            </a:r>
            <a:r>
              <a:rPr lang="el-GR" sz="1400" dirty="0"/>
              <a:t> </a:t>
            </a:r>
            <a:r>
              <a:rPr lang="en-US" sz="1400" dirty="0"/>
              <a:t>University of Modena &amp; Reggio Emilia</a:t>
            </a:r>
            <a:r>
              <a:rPr lang="el-GR" sz="1400" dirty="0"/>
              <a:t> (</a:t>
            </a:r>
            <a:r>
              <a:rPr lang="en-US" sz="1400" dirty="0"/>
              <a:t>UNIMORE)</a:t>
            </a:r>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Distributions Fitted on mu </a:t>
            </a:r>
            <a:r>
              <a:rPr lang="el-GR" sz="2800" dirty="0"/>
              <a:t>- </a:t>
            </a:r>
            <a:r>
              <a:rPr lang="en-US" sz="2800" dirty="0"/>
              <a:t>Plot</a:t>
            </a:r>
          </a:p>
        </p:txBody>
      </p:sp>
      <p:pic>
        <p:nvPicPr>
          <p:cNvPr id="5" name="Picture 4">
            <a:extLst>
              <a:ext uri="{FF2B5EF4-FFF2-40B4-BE49-F238E27FC236}">
                <a16:creationId xmlns:a16="http://schemas.microsoft.com/office/drawing/2014/main" xmlns="" id="{091CA0F7-2734-4FF7-A65C-1FF4B06E03B6}"/>
              </a:ext>
            </a:extLst>
          </p:cNvPr>
          <p:cNvPicPr>
            <a:picLocks noChangeAspect="1"/>
          </p:cNvPicPr>
          <p:nvPr/>
        </p:nvPicPr>
        <p:blipFill>
          <a:blip r:embed="rId3"/>
          <a:stretch>
            <a:fillRect/>
          </a:stretch>
        </p:blipFill>
        <p:spPr>
          <a:xfrm>
            <a:off x="318094" y="796263"/>
            <a:ext cx="8507812" cy="4267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145724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Distributions Fitted on mu </a:t>
            </a:r>
            <a:r>
              <a:rPr lang="el-GR" sz="2800" dirty="0"/>
              <a:t>- </a:t>
            </a:r>
            <a:r>
              <a:rPr lang="en-US" sz="2800" dirty="0"/>
              <a:t>Plot</a:t>
            </a:r>
          </a:p>
        </p:txBody>
      </p:sp>
      <p:pic>
        <p:nvPicPr>
          <p:cNvPr id="3" name="Picture 2">
            <a:extLst>
              <a:ext uri="{FF2B5EF4-FFF2-40B4-BE49-F238E27FC236}">
                <a16:creationId xmlns:a16="http://schemas.microsoft.com/office/drawing/2014/main" xmlns="" id="{CF064925-6807-4CB9-A1A6-44461841D67B}"/>
              </a:ext>
            </a:extLst>
          </p:cNvPr>
          <p:cNvPicPr>
            <a:picLocks noChangeAspect="1"/>
          </p:cNvPicPr>
          <p:nvPr/>
        </p:nvPicPr>
        <p:blipFill>
          <a:blip r:embed="rId3"/>
          <a:stretch>
            <a:fillRect/>
          </a:stretch>
        </p:blipFill>
        <p:spPr>
          <a:xfrm>
            <a:off x="190500" y="666750"/>
            <a:ext cx="8763000" cy="43951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50533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1BCAB3-8B67-4792-807E-C3C19B825BD2}"/>
              </a:ext>
            </a:extLst>
          </p:cNvPr>
          <p:cNvSpPr>
            <a:spLocks noGrp="1"/>
          </p:cNvSpPr>
          <p:nvPr>
            <p:ph type="ctrTitle"/>
          </p:nvPr>
        </p:nvSpPr>
        <p:spPr>
          <a:xfrm>
            <a:off x="799118" y="1371600"/>
            <a:ext cx="7506682" cy="2171700"/>
          </a:xfrm>
        </p:spPr>
        <p:txBody>
          <a:bodyPr anchor="ctr">
            <a:normAutofit/>
          </a:bodyPr>
          <a:lstStyle/>
          <a:p>
            <a:pPr algn="ctr"/>
            <a:r>
              <a:rPr lang="en-US" sz="3000" dirty="0">
                <a:solidFill>
                  <a:schemeClr val="accent2"/>
                </a:solidFill>
              </a:rPr>
              <a:t>Sorted Modelling</a:t>
            </a:r>
          </a:p>
        </p:txBody>
      </p:sp>
    </p:spTree>
    <p:extLst>
      <p:ext uri="{BB962C8B-B14F-4D97-AF65-F5344CB8AC3E}">
        <p14:creationId xmlns:p14="http://schemas.microsoft.com/office/powerpoint/2010/main" val="428182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 schematic&#10;&#10;Description automatically generated">
            <a:extLst>
              <a:ext uri="{FF2B5EF4-FFF2-40B4-BE49-F238E27FC236}">
                <a16:creationId xmlns:a16="http://schemas.microsoft.com/office/drawing/2014/main" xmlns="" id="{87ADA2B8-665E-49CC-97DE-38FF9678D0D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590800" y="52387"/>
            <a:ext cx="3821033" cy="5038725"/>
          </a:xfrm>
          <a:prstGeom prst="rect">
            <a:avLst/>
          </a:prstGeom>
        </p:spPr>
      </p:pic>
    </p:spTree>
    <p:extLst>
      <p:ext uri="{BB962C8B-B14F-4D97-AF65-F5344CB8AC3E}">
        <p14:creationId xmlns:p14="http://schemas.microsoft.com/office/powerpoint/2010/main" val="1391407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xmlns="" id="{D7D82B0E-8A63-437C-8720-0B814844F1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2891" y="50800"/>
            <a:ext cx="4298219" cy="5041900"/>
          </a:xfrm>
          <a:prstGeom prst="rect">
            <a:avLst/>
          </a:prstGeom>
          <a:noFill/>
        </p:spPr>
      </p:pic>
    </p:spTree>
    <p:extLst>
      <p:ext uri="{BB962C8B-B14F-4D97-AF65-F5344CB8AC3E}">
        <p14:creationId xmlns:p14="http://schemas.microsoft.com/office/powerpoint/2010/main" val="3585101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Distributions Fitted on mu </a:t>
            </a:r>
            <a:r>
              <a:rPr lang="el-GR" sz="2800" dirty="0"/>
              <a:t>- </a:t>
            </a:r>
            <a:r>
              <a:rPr lang="en-US" sz="2800" dirty="0"/>
              <a:t>Plot</a:t>
            </a:r>
          </a:p>
        </p:txBody>
      </p:sp>
      <p:pic>
        <p:nvPicPr>
          <p:cNvPr id="3" name="Picture 2">
            <a:extLst>
              <a:ext uri="{FF2B5EF4-FFF2-40B4-BE49-F238E27FC236}">
                <a16:creationId xmlns:a16="http://schemas.microsoft.com/office/drawing/2014/main" xmlns="" id="{4B87049C-3746-40BF-B23B-1E975A1238DD}"/>
              </a:ext>
            </a:extLst>
          </p:cNvPr>
          <p:cNvPicPr>
            <a:picLocks noChangeAspect="1"/>
          </p:cNvPicPr>
          <p:nvPr/>
        </p:nvPicPr>
        <p:blipFill>
          <a:blip r:embed="rId3"/>
          <a:stretch>
            <a:fillRect/>
          </a:stretch>
        </p:blipFill>
        <p:spPr>
          <a:xfrm>
            <a:off x="199545" y="666750"/>
            <a:ext cx="8744909" cy="438611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5428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Distributions Fitted on mu </a:t>
            </a:r>
            <a:r>
              <a:rPr lang="el-GR" sz="2800" dirty="0"/>
              <a:t>- </a:t>
            </a:r>
            <a:r>
              <a:rPr lang="en-US" sz="2800" dirty="0"/>
              <a:t>Plot</a:t>
            </a:r>
          </a:p>
        </p:txBody>
      </p:sp>
      <p:pic>
        <p:nvPicPr>
          <p:cNvPr id="4" name="Picture 3">
            <a:extLst>
              <a:ext uri="{FF2B5EF4-FFF2-40B4-BE49-F238E27FC236}">
                <a16:creationId xmlns:a16="http://schemas.microsoft.com/office/drawing/2014/main" xmlns="" id="{4A2AD55D-0CB1-44E1-A16B-F7D13CA46B47}"/>
              </a:ext>
            </a:extLst>
          </p:cNvPr>
          <p:cNvPicPr>
            <a:picLocks noChangeAspect="1"/>
          </p:cNvPicPr>
          <p:nvPr/>
        </p:nvPicPr>
        <p:blipFill>
          <a:blip r:embed="rId3"/>
          <a:stretch>
            <a:fillRect/>
          </a:stretch>
        </p:blipFill>
        <p:spPr>
          <a:xfrm>
            <a:off x="235009" y="666750"/>
            <a:ext cx="8673981" cy="43505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00354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Distributions Fitted on mu </a:t>
            </a:r>
            <a:r>
              <a:rPr lang="el-GR" sz="2800" dirty="0"/>
              <a:t>- </a:t>
            </a:r>
            <a:r>
              <a:rPr lang="en-US" sz="2800" dirty="0"/>
              <a:t>Plot</a:t>
            </a:r>
          </a:p>
        </p:txBody>
      </p:sp>
      <p:pic>
        <p:nvPicPr>
          <p:cNvPr id="4" name="Picture 3">
            <a:extLst>
              <a:ext uri="{FF2B5EF4-FFF2-40B4-BE49-F238E27FC236}">
                <a16:creationId xmlns:a16="http://schemas.microsoft.com/office/drawing/2014/main" xmlns="" id="{B335161B-BACC-4108-8721-C8862288A39F}"/>
              </a:ext>
            </a:extLst>
          </p:cNvPr>
          <p:cNvPicPr>
            <a:picLocks noChangeAspect="1"/>
          </p:cNvPicPr>
          <p:nvPr/>
        </p:nvPicPr>
        <p:blipFill>
          <a:blip r:embed="rId3"/>
          <a:stretch>
            <a:fillRect/>
          </a:stretch>
        </p:blipFill>
        <p:spPr>
          <a:xfrm>
            <a:off x="266700" y="742950"/>
            <a:ext cx="8610600" cy="431875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890273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Distributions Fitted on mu </a:t>
            </a:r>
            <a:r>
              <a:rPr lang="el-GR" sz="2800" dirty="0"/>
              <a:t>- </a:t>
            </a:r>
            <a:r>
              <a:rPr lang="en-US" sz="2800" dirty="0"/>
              <a:t>Plot</a:t>
            </a:r>
          </a:p>
        </p:txBody>
      </p:sp>
      <p:pic>
        <p:nvPicPr>
          <p:cNvPr id="3" name="Picture 2">
            <a:extLst>
              <a:ext uri="{FF2B5EF4-FFF2-40B4-BE49-F238E27FC236}">
                <a16:creationId xmlns:a16="http://schemas.microsoft.com/office/drawing/2014/main" xmlns="" id="{291512E3-DA25-4A9E-8C3C-A98A4D8438C8}"/>
              </a:ext>
            </a:extLst>
          </p:cNvPr>
          <p:cNvPicPr>
            <a:picLocks noChangeAspect="1"/>
          </p:cNvPicPr>
          <p:nvPr/>
        </p:nvPicPr>
        <p:blipFill>
          <a:blip r:embed="rId3"/>
          <a:stretch>
            <a:fillRect/>
          </a:stretch>
        </p:blipFill>
        <p:spPr>
          <a:xfrm>
            <a:off x="304681" y="819150"/>
            <a:ext cx="8534638" cy="428065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33357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xmlns="" id="{406F3E61-AAA8-4331-AACD-C451410EC6A8}"/>
              </a:ext>
            </a:extLst>
          </p:cNvPr>
          <p:cNvPicPr>
            <a:picLocks noChangeAspect="1"/>
          </p:cNvPicPr>
          <p:nvPr/>
        </p:nvPicPr>
        <p:blipFill rotWithShape="1">
          <a:blip r:embed="rId2">
            <a:extLst>
              <a:ext uri="{28A0092B-C50C-407E-A947-70E740481C1C}">
                <a14:useLocalDpi xmlns:a14="http://schemas.microsoft.com/office/drawing/2010/main" val="0"/>
              </a:ext>
            </a:extLst>
          </a:blip>
          <a:srcRect l="-1" r="-3587"/>
          <a:stretch/>
        </p:blipFill>
        <p:spPr>
          <a:xfrm>
            <a:off x="2296842" y="-6350"/>
            <a:ext cx="4713558" cy="5041900"/>
          </a:xfrm>
          <a:prstGeom prst="rect">
            <a:avLst/>
          </a:prstGeom>
          <a:noFill/>
        </p:spPr>
      </p:pic>
    </p:spTree>
    <p:extLst>
      <p:ext uri="{BB962C8B-B14F-4D97-AF65-F5344CB8AC3E}">
        <p14:creationId xmlns:p14="http://schemas.microsoft.com/office/powerpoint/2010/main" val="340277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1BCAB3-8B67-4792-807E-C3C19B825BD2}"/>
              </a:ext>
            </a:extLst>
          </p:cNvPr>
          <p:cNvSpPr>
            <a:spLocks noGrp="1"/>
          </p:cNvSpPr>
          <p:nvPr>
            <p:ph type="ctrTitle"/>
          </p:nvPr>
        </p:nvSpPr>
        <p:spPr>
          <a:xfrm>
            <a:off x="799118" y="1371600"/>
            <a:ext cx="7506682" cy="2171700"/>
          </a:xfrm>
        </p:spPr>
        <p:txBody>
          <a:bodyPr anchor="ctr">
            <a:normAutofit/>
          </a:bodyPr>
          <a:lstStyle/>
          <a:p>
            <a:pPr algn="ctr"/>
            <a:r>
              <a:rPr lang="en-US" sz="3000" dirty="0">
                <a:solidFill>
                  <a:schemeClr val="accent2"/>
                </a:solidFill>
              </a:rPr>
              <a:t>Unsorted Modelling</a:t>
            </a:r>
          </a:p>
        </p:txBody>
      </p:sp>
    </p:spTree>
    <p:extLst>
      <p:ext uri="{BB962C8B-B14F-4D97-AF65-F5344CB8AC3E}">
        <p14:creationId xmlns:p14="http://schemas.microsoft.com/office/powerpoint/2010/main" val="3018396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Distributions Fitted on Mixing Probability </a:t>
            </a:r>
            <a:r>
              <a:rPr lang="el-GR" sz="2800" dirty="0"/>
              <a:t>- </a:t>
            </a:r>
            <a:r>
              <a:rPr lang="en-US" sz="2800" dirty="0"/>
              <a:t>Plot</a:t>
            </a:r>
          </a:p>
        </p:txBody>
      </p:sp>
      <p:pic>
        <p:nvPicPr>
          <p:cNvPr id="4" name="Picture 3">
            <a:extLst>
              <a:ext uri="{FF2B5EF4-FFF2-40B4-BE49-F238E27FC236}">
                <a16:creationId xmlns:a16="http://schemas.microsoft.com/office/drawing/2014/main" xmlns="" id="{322005D1-30F8-4420-95FD-468A41C75566}"/>
              </a:ext>
            </a:extLst>
          </p:cNvPr>
          <p:cNvPicPr>
            <a:picLocks noChangeAspect="1"/>
          </p:cNvPicPr>
          <p:nvPr/>
        </p:nvPicPr>
        <p:blipFill>
          <a:blip r:embed="rId3"/>
          <a:stretch>
            <a:fillRect/>
          </a:stretch>
        </p:blipFill>
        <p:spPr>
          <a:xfrm>
            <a:off x="394056" y="819150"/>
            <a:ext cx="8355887" cy="4191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77955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Distributions Fitted on Mixing Probability </a:t>
            </a:r>
            <a:r>
              <a:rPr lang="el-GR" sz="2800" dirty="0"/>
              <a:t>- </a:t>
            </a:r>
            <a:r>
              <a:rPr lang="en-US" sz="2800" dirty="0"/>
              <a:t>Plot</a:t>
            </a:r>
          </a:p>
        </p:txBody>
      </p:sp>
      <p:pic>
        <p:nvPicPr>
          <p:cNvPr id="3" name="Picture 2">
            <a:extLst>
              <a:ext uri="{FF2B5EF4-FFF2-40B4-BE49-F238E27FC236}">
                <a16:creationId xmlns:a16="http://schemas.microsoft.com/office/drawing/2014/main" xmlns="" id="{BE5E901E-B662-45A4-9CD0-E0A9851655F0}"/>
              </a:ext>
            </a:extLst>
          </p:cNvPr>
          <p:cNvPicPr>
            <a:picLocks noChangeAspect="1"/>
          </p:cNvPicPr>
          <p:nvPr/>
        </p:nvPicPr>
        <p:blipFill>
          <a:blip r:embed="rId3"/>
          <a:stretch>
            <a:fillRect/>
          </a:stretch>
        </p:blipFill>
        <p:spPr>
          <a:xfrm>
            <a:off x="342900" y="783654"/>
            <a:ext cx="8458200" cy="424231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892221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1BCAB3-8B67-4792-807E-C3C19B825BD2}"/>
              </a:ext>
            </a:extLst>
          </p:cNvPr>
          <p:cNvSpPr>
            <a:spLocks noGrp="1"/>
          </p:cNvSpPr>
          <p:nvPr>
            <p:ph type="ctrTitle"/>
          </p:nvPr>
        </p:nvSpPr>
        <p:spPr>
          <a:xfrm>
            <a:off x="799118" y="1371600"/>
            <a:ext cx="7506682" cy="2171700"/>
          </a:xfrm>
        </p:spPr>
        <p:txBody>
          <a:bodyPr anchor="ctr">
            <a:normAutofit/>
          </a:bodyPr>
          <a:lstStyle/>
          <a:p>
            <a:pPr algn="ctr"/>
            <a:r>
              <a:rPr lang="en-US" sz="3000" dirty="0">
                <a:solidFill>
                  <a:schemeClr val="accent2"/>
                </a:solidFill>
              </a:rPr>
              <a:t>Sigma Modelling</a:t>
            </a:r>
          </a:p>
        </p:txBody>
      </p:sp>
    </p:spTree>
    <p:extLst>
      <p:ext uri="{BB962C8B-B14F-4D97-AF65-F5344CB8AC3E}">
        <p14:creationId xmlns:p14="http://schemas.microsoft.com/office/powerpoint/2010/main" val="2564872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fontScale="90000"/>
              </a:bodyPr>
              <a:lstStyle/>
              <a:p>
                <a:pPr algn="ctr"/>
                <a:r>
                  <a:rPr lang="en-US" sz="2800" dirty="0"/>
                  <a:t>GMM of </a:t>
                </a:r>
                <a14:m>
                  <m:oMath xmlns:m="http://schemas.openxmlformats.org/officeDocument/2006/math">
                    <m:r>
                      <a:rPr lang="en-US" sz="2800" b="0" i="1" smtClean="0">
                        <a:latin typeface="Cambria Math" panose="02040503050406030204" pitchFamily="18" charset="0"/>
                      </a:rPr>
                      <m:t>2</m:t>
                    </m:r>
                  </m:oMath>
                </a14:m>
                <a:r>
                  <a:rPr lang="en-US" sz="2800" dirty="0"/>
                  <a:t> components fitted on each differentiated value of Sigma for F, Dt, l </a:t>
                </a:r>
                <a:r>
                  <a:rPr lang="el-GR" sz="2800" dirty="0"/>
                  <a:t>- </a:t>
                </a:r>
                <a:r>
                  <a:rPr lang="en-US" sz="2800" dirty="0"/>
                  <a:t>Plot</a:t>
                </a:r>
              </a:p>
            </p:txBody>
          </p:sp>
        </mc:Choice>
        <mc:Fallback xmlns="">
          <p:sp>
            <p:nvSpPr>
              <p:cNvPr id="12" name="Title 12">
                <a:extLst>
                  <a:ext uri="{FF2B5EF4-FFF2-40B4-BE49-F238E27FC236}">
                    <a16:creationId xmlns:a16="http://schemas.microsoft.com/office/drawing/2014/main" id="{FA2D55A2-1E3E-4B21-A3D0-3CADD1028024}"/>
                  </a:ext>
                </a:extLst>
              </p:cNvPr>
              <p:cNvSpPr>
                <a:spLocks noGrp="1" noRot="1" noChangeAspect="1" noMove="1" noResize="1" noEditPoints="1" noAdjustHandles="1" noChangeArrowheads="1" noChangeShapeType="1" noTextEdit="1"/>
              </p:cNvSpPr>
              <p:nvPr>
                <p:ph type="title"/>
              </p:nvPr>
            </p:nvSpPr>
            <p:spPr>
              <a:xfrm>
                <a:off x="0" y="0"/>
                <a:ext cx="9144000" cy="819150"/>
              </a:xfrm>
              <a:blipFill>
                <a:blip r:embed="rId3"/>
                <a:stretch>
                  <a:fillRect t="-7463" b="-15672"/>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xmlns="" id="{11283F88-104C-4B9B-B3A0-69758CCF6E1F}"/>
              </a:ext>
            </a:extLst>
          </p:cNvPr>
          <p:cNvPicPr>
            <a:picLocks noChangeAspect="1"/>
          </p:cNvPicPr>
          <p:nvPr/>
        </p:nvPicPr>
        <p:blipFill>
          <a:blip r:embed="rId4"/>
          <a:stretch>
            <a:fillRect/>
          </a:stretch>
        </p:blipFill>
        <p:spPr>
          <a:xfrm>
            <a:off x="342900" y="819150"/>
            <a:ext cx="8458200" cy="424231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158134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GMM of </a:t>
                </a:r>
                <a14:m>
                  <m:oMath xmlns:m="http://schemas.openxmlformats.org/officeDocument/2006/math">
                    <m:r>
                      <a:rPr lang="en-US" sz="2800" b="0" i="1" smtClean="0">
                        <a:latin typeface="Cambria Math" panose="02040503050406030204" pitchFamily="18" charset="0"/>
                      </a:rPr>
                      <m:t>2</m:t>
                    </m:r>
                  </m:oMath>
                </a14:m>
                <a:r>
                  <a:rPr lang="en-US" sz="2800" dirty="0"/>
                  <a:t> components fitted on Sigma for angle </a:t>
                </a:r>
                <a:r>
                  <a:rPr lang="el-GR" sz="2800" dirty="0"/>
                  <a:t>- </a:t>
                </a:r>
                <a:r>
                  <a:rPr lang="en-US" sz="2800" dirty="0"/>
                  <a:t>Plot</a:t>
                </a:r>
              </a:p>
            </p:txBody>
          </p:sp>
        </mc:Choice>
        <mc:Fallback xmlns="">
          <p:sp>
            <p:nvSpPr>
              <p:cNvPr id="12" name="Title 12">
                <a:extLst>
                  <a:ext uri="{FF2B5EF4-FFF2-40B4-BE49-F238E27FC236}">
                    <a16:creationId xmlns:a16="http://schemas.microsoft.com/office/drawing/2014/main" id="{FA2D55A2-1E3E-4B21-A3D0-3CADD1028024}"/>
                  </a:ext>
                </a:extLst>
              </p:cNvPr>
              <p:cNvSpPr>
                <a:spLocks noGrp="1" noRot="1" noChangeAspect="1" noMove="1" noResize="1" noEditPoints="1" noAdjustHandles="1" noChangeArrowheads="1" noChangeShapeType="1" noTextEdit="1"/>
              </p:cNvSpPr>
              <p:nvPr>
                <p:ph type="title"/>
              </p:nvPr>
            </p:nvSpPr>
            <p:spPr>
              <a:xfrm>
                <a:off x="0" y="0"/>
                <a:ext cx="9144000" cy="819150"/>
              </a:xfrm>
              <a:blipFill>
                <a:blip r:embed="rId3"/>
                <a:stretch>
                  <a:fillRect b="-746"/>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xmlns="" id="{50588F44-4D03-4FE1-B42A-A972D9E752D9}"/>
              </a:ext>
            </a:extLst>
          </p:cNvPr>
          <p:cNvPicPr>
            <a:picLocks noChangeAspect="1"/>
          </p:cNvPicPr>
          <p:nvPr/>
        </p:nvPicPr>
        <p:blipFill>
          <a:blip r:embed="rId4"/>
          <a:stretch>
            <a:fillRect/>
          </a:stretch>
        </p:blipFill>
        <p:spPr>
          <a:xfrm>
            <a:off x="800100" y="895350"/>
            <a:ext cx="7543800" cy="378368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11533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diagram, application&#10;&#10;Description automatically generated">
            <a:extLst>
              <a:ext uri="{FF2B5EF4-FFF2-40B4-BE49-F238E27FC236}">
                <a16:creationId xmlns:a16="http://schemas.microsoft.com/office/drawing/2014/main" xmlns="" id="{6B19908C-3486-4D68-B5F3-8350F8B63F1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89171" y="-12700"/>
            <a:ext cx="3340258" cy="5041900"/>
          </a:xfrm>
          <a:prstGeom prst="rect">
            <a:avLst/>
          </a:prstGeom>
          <a:noFill/>
        </p:spPr>
      </p:pic>
    </p:spTree>
    <p:extLst>
      <p:ext uri="{BB962C8B-B14F-4D97-AF65-F5344CB8AC3E}">
        <p14:creationId xmlns:p14="http://schemas.microsoft.com/office/powerpoint/2010/main" val="3469267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iagram&#10;&#10;Description automatically generated">
            <a:extLst>
              <a:ext uri="{FF2B5EF4-FFF2-40B4-BE49-F238E27FC236}">
                <a16:creationId xmlns:a16="http://schemas.microsoft.com/office/drawing/2014/main" xmlns="" id="{C66E073D-14C4-4CAC-873D-2845E3B86C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2891" y="50800"/>
            <a:ext cx="4298219" cy="5041900"/>
          </a:xfrm>
          <a:prstGeom prst="rect">
            <a:avLst/>
          </a:prstGeom>
          <a:noFill/>
        </p:spPr>
      </p:pic>
    </p:spTree>
    <p:extLst>
      <p:ext uri="{BB962C8B-B14F-4D97-AF65-F5344CB8AC3E}">
        <p14:creationId xmlns:p14="http://schemas.microsoft.com/office/powerpoint/2010/main" val="1221015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Distributions Fitted on mu </a:t>
            </a:r>
            <a:r>
              <a:rPr lang="el-GR" sz="2800" dirty="0"/>
              <a:t>- </a:t>
            </a:r>
            <a:r>
              <a:rPr lang="en-US" sz="2800" dirty="0"/>
              <a:t>Plot</a:t>
            </a:r>
          </a:p>
        </p:txBody>
      </p:sp>
      <p:pic>
        <p:nvPicPr>
          <p:cNvPr id="3" name="Picture 2">
            <a:extLst>
              <a:ext uri="{FF2B5EF4-FFF2-40B4-BE49-F238E27FC236}">
                <a16:creationId xmlns:a16="http://schemas.microsoft.com/office/drawing/2014/main" xmlns="" id="{E7B4C433-A30F-4117-8872-1E3ADA53E6D5}"/>
              </a:ext>
            </a:extLst>
          </p:cNvPr>
          <p:cNvPicPr>
            <a:picLocks noChangeAspect="1"/>
          </p:cNvPicPr>
          <p:nvPr/>
        </p:nvPicPr>
        <p:blipFill>
          <a:blip r:embed="rId3"/>
          <a:stretch>
            <a:fillRect/>
          </a:stretch>
        </p:blipFill>
        <p:spPr>
          <a:xfrm>
            <a:off x="190500" y="666750"/>
            <a:ext cx="8763000" cy="44196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335516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 Fitted on mu </a:t>
            </a:r>
            <a:r>
              <a:rPr lang="el-GR" sz="2800" dirty="0"/>
              <a:t>- </a:t>
            </a:r>
            <a:r>
              <a:rPr lang="en-US" sz="2800" dirty="0"/>
              <a:t>Plot</a:t>
            </a:r>
          </a:p>
        </p:txBody>
      </p:sp>
      <p:pic>
        <p:nvPicPr>
          <p:cNvPr id="4" name="Picture 3">
            <a:extLst>
              <a:ext uri="{FF2B5EF4-FFF2-40B4-BE49-F238E27FC236}">
                <a16:creationId xmlns:a16="http://schemas.microsoft.com/office/drawing/2014/main" xmlns="" id="{0D459540-07FE-4470-9E44-E7AC74584431}"/>
              </a:ext>
            </a:extLst>
          </p:cNvPr>
          <p:cNvPicPr>
            <a:picLocks noChangeAspect="1"/>
          </p:cNvPicPr>
          <p:nvPr/>
        </p:nvPicPr>
        <p:blipFill>
          <a:blip r:embed="rId3"/>
          <a:stretch>
            <a:fillRect/>
          </a:stretch>
        </p:blipFill>
        <p:spPr>
          <a:xfrm>
            <a:off x="228600" y="666750"/>
            <a:ext cx="8686800" cy="43569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302462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Distributions Fitted on mu </a:t>
            </a:r>
            <a:r>
              <a:rPr lang="el-GR" sz="2800" dirty="0"/>
              <a:t>- </a:t>
            </a:r>
            <a:r>
              <a:rPr lang="en-US" sz="2800" dirty="0"/>
              <a:t>Plot</a:t>
            </a:r>
          </a:p>
        </p:txBody>
      </p:sp>
      <p:pic>
        <p:nvPicPr>
          <p:cNvPr id="4" name="Picture 3">
            <a:extLst>
              <a:ext uri="{FF2B5EF4-FFF2-40B4-BE49-F238E27FC236}">
                <a16:creationId xmlns:a16="http://schemas.microsoft.com/office/drawing/2014/main" xmlns="" id="{7CACEFF1-A29A-4A38-A285-22894E0BD449}"/>
              </a:ext>
            </a:extLst>
          </p:cNvPr>
          <p:cNvPicPr>
            <a:picLocks noChangeAspect="1"/>
          </p:cNvPicPr>
          <p:nvPr/>
        </p:nvPicPr>
        <p:blipFill>
          <a:blip r:embed="rId3"/>
          <a:stretch>
            <a:fillRect/>
          </a:stretch>
        </p:blipFill>
        <p:spPr>
          <a:xfrm>
            <a:off x="228600" y="666750"/>
            <a:ext cx="8686800" cy="435697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080891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2">
            <a:extLst>
              <a:ext uri="{FF2B5EF4-FFF2-40B4-BE49-F238E27FC236}">
                <a16:creationId xmlns:a16="http://schemas.microsoft.com/office/drawing/2014/main" xmlns="" id="{FA2D55A2-1E3E-4B21-A3D0-3CADD1028024}"/>
              </a:ext>
            </a:extLst>
          </p:cNvPr>
          <p:cNvSpPr>
            <a:spLocks noGrp="1"/>
          </p:cNvSpPr>
          <p:nvPr>
            <p:ph type="title"/>
          </p:nvPr>
        </p:nvSpPr>
        <p:spPr>
          <a:xfrm>
            <a:off x="0" y="0"/>
            <a:ext cx="9144000" cy="819150"/>
          </a:xfrm>
        </p:spPr>
        <p:txBody>
          <a:bodyPr rtlCol="0" anchor="ctr">
            <a:normAutofit/>
          </a:bodyPr>
          <a:lstStyle/>
          <a:p>
            <a:pPr algn="ctr"/>
            <a:r>
              <a:rPr lang="en-US" sz="2800" dirty="0"/>
              <a:t>Normal Distributions Fitted on mu </a:t>
            </a:r>
            <a:r>
              <a:rPr lang="el-GR" sz="2800" dirty="0"/>
              <a:t>- </a:t>
            </a:r>
            <a:r>
              <a:rPr lang="en-US" sz="2800" dirty="0"/>
              <a:t>Plot</a:t>
            </a:r>
          </a:p>
        </p:txBody>
      </p:sp>
      <p:pic>
        <p:nvPicPr>
          <p:cNvPr id="6" name="Picture 5">
            <a:extLst>
              <a:ext uri="{FF2B5EF4-FFF2-40B4-BE49-F238E27FC236}">
                <a16:creationId xmlns:a16="http://schemas.microsoft.com/office/drawing/2014/main" xmlns="" id="{FF779068-B45E-42B3-AA37-35D71CCC7713}"/>
              </a:ext>
            </a:extLst>
          </p:cNvPr>
          <p:cNvPicPr>
            <a:picLocks noChangeAspect="1"/>
          </p:cNvPicPr>
          <p:nvPr/>
        </p:nvPicPr>
        <p:blipFill>
          <a:blip r:embed="rId3"/>
          <a:stretch>
            <a:fillRect/>
          </a:stretch>
        </p:blipFill>
        <p:spPr>
          <a:xfrm>
            <a:off x="318094" y="819150"/>
            <a:ext cx="8507812" cy="42672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785426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xmlns="" id="{680E4CA9-FFAD-48D8-84F2-898E0065DE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6260" y="50800"/>
            <a:ext cx="4991480" cy="5041900"/>
          </a:xfrm>
          <a:prstGeom prst="rect">
            <a:avLst/>
          </a:prstGeom>
          <a:noFill/>
        </p:spPr>
      </p:pic>
    </p:spTree>
    <p:extLst>
      <p:ext uri="{BB962C8B-B14F-4D97-AF65-F5344CB8AC3E}">
        <p14:creationId xmlns:p14="http://schemas.microsoft.com/office/powerpoint/2010/main" val="1471766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tf02895261">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_12786175_TF02895261" id="{09871225-3C89-4965-9994-3C1727E7602C}" vid="{4AD81417-1316-475F-B518-906C0D665D5C}"/>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2.xml><?xml version="1.0" encoding="utf-8"?>
<?mso-contentType ?>
<FormTemplates xmlns="http://schemas.microsoft.com/sharepoint/v3/contenttype/forms">
  <Display>DocumentLibraryForm</Display>
  <Edit>AssetEditForm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0E41224-0370-4595-877C-23316CD80004}">
  <ds:schemaRefs>
    <ds:schemaRef ds:uri="http://schemas.microsoft.com/office/2006/metadata/propertie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infopath/2007/PartnerControls"/>
    <ds:schemaRef ds:uri="http://www.w3.org/XML/1998/namespace"/>
    <ds:schemaRef ds:uri="http://purl.org/dc/dcmitype/"/>
  </ds:schemaRefs>
</ds:datastoreItem>
</file>

<file path=customXml/itemProps2.xml><?xml version="1.0" encoding="utf-8"?>
<ds:datastoreItem xmlns:ds="http://schemas.openxmlformats.org/officeDocument/2006/customXml" ds:itemID="{74228E6B-D70C-44BB-A81F-A245495F612B}">
  <ds:schemaRefs>
    <ds:schemaRef ds:uri="http://schemas.microsoft.com/sharepoint/v3/contenttype/forms"/>
  </ds:schemaRefs>
</ds:datastoreItem>
</file>

<file path=customXml/itemProps3.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188</Words>
  <Application>Microsoft Office PowerPoint</Application>
  <PresentationFormat>On-screen Show (16:9)</PresentationFormat>
  <Paragraphs>38</Paragraphs>
  <Slides>24</Slides>
  <Notes>15</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tf02895261</vt:lpstr>
      <vt:lpstr>Study, modeling and simulation of pedestrian walk with regard to the improvement of stability and comfort on walkways</vt:lpstr>
      <vt:lpstr>Unsorted Modelling</vt:lpstr>
      <vt:lpstr>PowerPoint Presentation</vt:lpstr>
      <vt:lpstr>PowerPoint Presentation</vt:lpstr>
      <vt:lpstr>Normal Distributions Fitted on mu - Plot</vt:lpstr>
      <vt:lpstr>Normal Distribution Fitted on mu - Plot</vt:lpstr>
      <vt:lpstr>Normal Distributions Fitted on mu - Plot</vt:lpstr>
      <vt:lpstr>Normal Distributions Fitted on mu - Plot</vt:lpstr>
      <vt:lpstr>PowerPoint Presentation</vt:lpstr>
      <vt:lpstr>Normal Distributions Fitted on mu - Plot</vt:lpstr>
      <vt:lpstr>Normal Distributions Fitted on mu - Plot</vt:lpstr>
      <vt:lpstr>Sorted Modelling</vt:lpstr>
      <vt:lpstr>PowerPoint Presentation</vt:lpstr>
      <vt:lpstr>PowerPoint Presentation</vt:lpstr>
      <vt:lpstr>Normal Distributions Fitted on mu - Plot</vt:lpstr>
      <vt:lpstr>Normal Distributions Fitted on mu - Plot</vt:lpstr>
      <vt:lpstr>Normal Distributions Fitted on mu - Plot</vt:lpstr>
      <vt:lpstr>Normal Distributions Fitted on mu - Plot</vt:lpstr>
      <vt:lpstr>PowerPoint Presentation</vt:lpstr>
      <vt:lpstr>Normal Distributions Fitted on Mixing Probability - Plot</vt:lpstr>
      <vt:lpstr>Normal Distributions Fitted on Mixing Probability - Plot</vt:lpstr>
      <vt:lpstr>Sigma Modelling</vt:lpstr>
      <vt:lpstr>GMM of 2 components fitted on each differentiated value of Sigma for F, Dt, l - Plot</vt:lpstr>
      <vt:lpstr>GMM of 2 components fitted on Sigma for angle - Plot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2020-12-09T01:50:41Z</dcterms:created>
  <dcterms:modified xsi:type="dcterms:W3CDTF">2020-12-09T09:27:49Z</dcterms:modified>
</cp:coreProperties>
</file>

<file path=docProps/thumbnail.jpeg>
</file>